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4" r:id="rId5"/>
    <p:sldId id="265" r:id="rId6"/>
    <p:sldId id="266" r:id="rId7"/>
    <p:sldId id="267" r:id="rId8"/>
    <p:sldId id="268" r:id="rId9"/>
    <p:sldId id="261" r:id="rId10"/>
    <p:sldId id="269" r:id="rId11"/>
    <p:sldId id="270" r:id="rId12"/>
    <p:sldId id="271" r:id="rId13"/>
    <p:sldId id="272" r:id="rId14"/>
    <p:sldId id="273" r:id="rId15"/>
    <p:sldId id="262" r:id="rId16"/>
    <p:sldId id="274" r:id="rId17"/>
    <p:sldId id="275" r:id="rId18"/>
    <p:sldId id="276" r:id="rId19"/>
    <p:sldId id="277" r:id="rId20"/>
    <p:sldId id="278" r:id="rId21"/>
    <p:sldId id="263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89E"/>
    <a:srgbClr val="365A0E"/>
    <a:srgbClr val="345C17"/>
    <a:srgbClr val="FCAAD2"/>
    <a:srgbClr val="355C12"/>
    <a:srgbClr val="305415"/>
    <a:srgbClr val="F89EB6"/>
    <a:srgbClr val="C00000"/>
    <a:srgbClr val="DCDCD7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2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73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8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43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3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15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84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1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11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34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2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11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77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4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5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56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0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4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8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7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出自【趣你的PPT】(微信:qunideppt)：最优质的PPT资源库"/>
          <p:cNvSpPr/>
          <p:nvPr/>
        </p:nvSpPr>
        <p:spPr>
          <a:xfrm>
            <a:off x="3048000" y="381000"/>
            <a:ext cx="6096000" cy="60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3357229" y="690229"/>
            <a:ext cx="5477542" cy="5477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36" y="2506838"/>
            <a:ext cx="4595385" cy="3178144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88" y="4647858"/>
            <a:ext cx="1107763" cy="912472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382" y="3434825"/>
            <a:ext cx="1391547" cy="1156002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97" y="3387684"/>
            <a:ext cx="1834283" cy="1849499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23" y="3927773"/>
            <a:ext cx="2867535" cy="1919092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43" y="4767066"/>
            <a:ext cx="1754420" cy="920636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25" y="4310537"/>
            <a:ext cx="1699552" cy="1618305"/>
          </a:xfrm>
          <a:prstGeom prst="rect">
            <a:avLst/>
          </a:prstGeom>
        </p:spPr>
      </p:pic>
      <p:sp>
        <p:nvSpPr>
          <p:cNvPr id="16" name="出自【趣你的PPT】(微信:qunideppt)：最优质的PPT资源库"/>
          <p:cNvSpPr txBox="1"/>
          <p:nvPr/>
        </p:nvSpPr>
        <p:spPr>
          <a:xfrm>
            <a:off x="4972333" y="896076"/>
            <a:ext cx="950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夏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966150" y="1913701"/>
            <a:ext cx="142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荷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65082" y="1241347"/>
            <a:ext cx="950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.</a:t>
            </a:r>
            <a:endParaRPr lang="zh-CN" altLang="en-US" sz="6000" dirty="0"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790344" y="1871880"/>
            <a:ext cx="461665" cy="21149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中国风微粒体展示</a:t>
            </a:r>
          </a:p>
        </p:txBody>
      </p:sp>
    </p:spTree>
    <p:extLst>
      <p:ext uri="{BB962C8B-B14F-4D97-AF65-F5344CB8AC3E}">
        <p14:creationId xmlns:p14="http://schemas.microsoft.com/office/powerpoint/2010/main" val="297280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99" y="3092889"/>
            <a:ext cx="1237688" cy="1237688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6147691" y="2094351"/>
            <a:ext cx="1349942" cy="1221783"/>
          </a:xfrm>
          <a:custGeom>
            <a:avLst/>
            <a:gdLst>
              <a:gd name="T0" fmla="*/ 517 w 995"/>
              <a:gd name="T1" fmla="*/ 834 h 900"/>
              <a:gd name="T2" fmla="*/ 905 w 995"/>
              <a:gd name="T3" fmla="*/ 604 h 900"/>
              <a:gd name="T4" fmla="*/ 831 w 995"/>
              <a:gd name="T5" fmla="*/ 395 h 900"/>
              <a:gd name="T6" fmla="*/ 147 w 995"/>
              <a:gd name="T7" fmla="*/ 26 h 900"/>
              <a:gd name="T8" fmla="*/ 3 w 995"/>
              <a:gd name="T9" fmla="*/ 96 h 900"/>
              <a:gd name="T10" fmla="*/ 9 w 995"/>
              <a:gd name="T11" fmla="*/ 576 h 900"/>
              <a:gd name="T12" fmla="*/ 68 w 995"/>
              <a:gd name="T13" fmla="*/ 670 h 900"/>
              <a:gd name="T14" fmla="*/ 328 w 995"/>
              <a:gd name="T15" fmla="*/ 804 h 900"/>
              <a:gd name="T16" fmla="*/ 517 w 995"/>
              <a:gd name="T17" fmla="*/ 834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5" h="900">
                <a:moveTo>
                  <a:pt x="517" y="834"/>
                </a:moveTo>
                <a:cubicBezTo>
                  <a:pt x="579" y="796"/>
                  <a:pt x="905" y="604"/>
                  <a:pt x="905" y="604"/>
                </a:cubicBezTo>
                <a:cubicBezTo>
                  <a:pt x="905" y="604"/>
                  <a:pt x="995" y="568"/>
                  <a:pt x="831" y="395"/>
                </a:cubicBezTo>
                <a:cubicBezTo>
                  <a:pt x="669" y="223"/>
                  <a:pt x="442" y="70"/>
                  <a:pt x="147" y="26"/>
                </a:cubicBezTo>
                <a:cubicBezTo>
                  <a:pt x="108" y="21"/>
                  <a:pt x="0" y="0"/>
                  <a:pt x="3" y="96"/>
                </a:cubicBezTo>
                <a:cubicBezTo>
                  <a:pt x="6" y="192"/>
                  <a:pt x="9" y="576"/>
                  <a:pt x="9" y="576"/>
                </a:cubicBezTo>
                <a:cubicBezTo>
                  <a:pt x="9" y="576"/>
                  <a:pt x="8" y="649"/>
                  <a:pt x="68" y="670"/>
                </a:cubicBezTo>
                <a:cubicBezTo>
                  <a:pt x="128" y="692"/>
                  <a:pt x="253" y="737"/>
                  <a:pt x="328" y="804"/>
                </a:cubicBezTo>
                <a:cubicBezTo>
                  <a:pt x="396" y="865"/>
                  <a:pt x="411" y="900"/>
                  <a:pt x="517" y="834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507752" y="2534034"/>
            <a:ext cx="383755" cy="3837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138293" y="4140624"/>
            <a:ext cx="1339689" cy="1228618"/>
          </a:xfrm>
          <a:custGeom>
            <a:avLst/>
            <a:gdLst>
              <a:gd name="T0" fmla="*/ 7 w 987"/>
              <a:gd name="T1" fmla="*/ 357 h 905"/>
              <a:gd name="T2" fmla="*/ 23 w 987"/>
              <a:gd name="T3" fmla="*/ 808 h 905"/>
              <a:gd name="T4" fmla="*/ 242 w 987"/>
              <a:gd name="T5" fmla="*/ 844 h 905"/>
              <a:gd name="T6" fmla="*/ 894 w 987"/>
              <a:gd name="T7" fmla="*/ 420 h 905"/>
              <a:gd name="T8" fmla="*/ 901 w 987"/>
              <a:gd name="T9" fmla="*/ 261 h 905"/>
              <a:gd name="T10" fmla="*/ 477 w 987"/>
              <a:gd name="T11" fmla="*/ 36 h 905"/>
              <a:gd name="T12" fmla="*/ 366 w 987"/>
              <a:gd name="T13" fmla="*/ 43 h 905"/>
              <a:gd name="T14" fmla="*/ 124 w 987"/>
              <a:gd name="T15" fmla="*/ 206 h 905"/>
              <a:gd name="T16" fmla="*/ 7 w 987"/>
              <a:gd name="T17" fmla="*/ 357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7" h="905">
                <a:moveTo>
                  <a:pt x="7" y="357"/>
                </a:moveTo>
                <a:cubicBezTo>
                  <a:pt x="11" y="430"/>
                  <a:pt x="23" y="808"/>
                  <a:pt x="23" y="808"/>
                </a:cubicBezTo>
                <a:cubicBezTo>
                  <a:pt x="23" y="808"/>
                  <a:pt x="11" y="905"/>
                  <a:pt x="242" y="844"/>
                </a:cubicBezTo>
                <a:cubicBezTo>
                  <a:pt x="470" y="783"/>
                  <a:pt x="714" y="658"/>
                  <a:pt x="894" y="420"/>
                </a:cubicBezTo>
                <a:cubicBezTo>
                  <a:pt x="917" y="389"/>
                  <a:pt x="987" y="304"/>
                  <a:pt x="901" y="261"/>
                </a:cubicBezTo>
                <a:cubicBezTo>
                  <a:pt x="815" y="217"/>
                  <a:pt x="477" y="36"/>
                  <a:pt x="477" y="36"/>
                </a:cubicBezTo>
                <a:cubicBezTo>
                  <a:pt x="477" y="36"/>
                  <a:pt x="413" y="0"/>
                  <a:pt x="366" y="43"/>
                </a:cubicBezTo>
                <a:cubicBezTo>
                  <a:pt x="318" y="85"/>
                  <a:pt x="219" y="173"/>
                  <a:pt x="124" y="206"/>
                </a:cubicBezTo>
                <a:cubicBezTo>
                  <a:pt x="38" y="237"/>
                  <a:pt x="0" y="232"/>
                  <a:pt x="7" y="357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504653" y="4540840"/>
            <a:ext cx="383755" cy="383755"/>
          </a:xfrm>
          <a:custGeom>
            <a:avLst/>
            <a:gdLst>
              <a:gd name="T0" fmla="+- 0 10853 107"/>
              <a:gd name="T1" fmla="*/ T0 w 21493"/>
              <a:gd name="T2" fmla="*/ 10800 h 21600"/>
              <a:gd name="T3" fmla="+- 0 10853 107"/>
              <a:gd name="T4" fmla="*/ T3 w 21493"/>
              <a:gd name="T5" fmla="*/ 10800 h 21600"/>
              <a:gd name="T6" fmla="+- 0 10853 107"/>
              <a:gd name="T7" fmla="*/ T6 w 21493"/>
              <a:gd name="T8" fmla="*/ 10800 h 21600"/>
              <a:gd name="T9" fmla="+- 0 10853 107"/>
              <a:gd name="T10" fmla="*/ T9 w 2149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3" h="21600">
                <a:moveTo>
                  <a:pt x="20123" y="3375"/>
                </a:moveTo>
                <a:lnTo>
                  <a:pt x="8704" y="5400"/>
                </a:lnTo>
                <a:lnTo>
                  <a:pt x="8704" y="4725"/>
                </a:lnTo>
                <a:lnTo>
                  <a:pt x="8704" y="3375"/>
                </a:lnTo>
                <a:lnTo>
                  <a:pt x="20123" y="1350"/>
                </a:lnTo>
                <a:lnTo>
                  <a:pt x="20123" y="2700"/>
                </a:lnTo>
                <a:cubicBezTo>
                  <a:pt x="20123" y="2700"/>
                  <a:pt x="20123" y="3375"/>
                  <a:pt x="20123" y="3375"/>
                </a:cubicBezTo>
                <a:close/>
                <a:moveTo>
                  <a:pt x="17901" y="18014"/>
                </a:moveTo>
                <a:cubicBezTo>
                  <a:pt x="16291" y="18553"/>
                  <a:pt x="14628" y="18025"/>
                  <a:pt x="14187" y="16839"/>
                </a:cubicBezTo>
                <a:cubicBezTo>
                  <a:pt x="13745" y="15651"/>
                  <a:pt x="14691" y="14251"/>
                  <a:pt x="16300" y="13712"/>
                </a:cubicBezTo>
                <a:cubicBezTo>
                  <a:pt x="17910" y="13173"/>
                  <a:pt x="19573" y="13699"/>
                  <a:pt x="20014" y="14886"/>
                </a:cubicBezTo>
                <a:cubicBezTo>
                  <a:pt x="20456" y="16074"/>
                  <a:pt x="19510" y="17474"/>
                  <a:pt x="17901" y="18014"/>
                </a:cubicBezTo>
                <a:moveTo>
                  <a:pt x="5163" y="20039"/>
                </a:moveTo>
                <a:cubicBezTo>
                  <a:pt x="3554" y="20578"/>
                  <a:pt x="1890" y="20050"/>
                  <a:pt x="1450" y="18864"/>
                </a:cubicBezTo>
                <a:cubicBezTo>
                  <a:pt x="1008" y="17676"/>
                  <a:pt x="1954" y="16276"/>
                  <a:pt x="3562" y="15737"/>
                </a:cubicBezTo>
                <a:cubicBezTo>
                  <a:pt x="5172" y="15198"/>
                  <a:pt x="6836" y="15724"/>
                  <a:pt x="7277" y="16911"/>
                </a:cubicBezTo>
                <a:cubicBezTo>
                  <a:pt x="7719" y="18099"/>
                  <a:pt x="6773" y="19499"/>
                  <a:pt x="5163" y="20039"/>
                </a:cubicBezTo>
                <a:moveTo>
                  <a:pt x="21012" y="316"/>
                </a:moveTo>
                <a:cubicBezTo>
                  <a:pt x="20770" y="110"/>
                  <a:pt x="20463" y="0"/>
                  <a:pt x="20149" y="0"/>
                </a:cubicBezTo>
                <a:cubicBezTo>
                  <a:pt x="20072" y="0"/>
                  <a:pt x="19993" y="6"/>
                  <a:pt x="19916" y="21"/>
                </a:cubicBezTo>
                <a:lnTo>
                  <a:pt x="8497" y="2046"/>
                </a:lnTo>
                <a:cubicBezTo>
                  <a:pt x="7855" y="2159"/>
                  <a:pt x="7387" y="2719"/>
                  <a:pt x="7387" y="3375"/>
                </a:cubicBezTo>
                <a:lnTo>
                  <a:pt x="7387" y="4725"/>
                </a:lnTo>
                <a:lnTo>
                  <a:pt x="7387" y="5400"/>
                </a:lnTo>
                <a:lnTo>
                  <a:pt x="7387" y="14964"/>
                </a:lnTo>
                <a:cubicBezTo>
                  <a:pt x="6706" y="14467"/>
                  <a:pt x="5822" y="14175"/>
                  <a:pt x="4839" y="14175"/>
                </a:cubicBezTo>
                <a:cubicBezTo>
                  <a:pt x="4268" y="14175"/>
                  <a:pt x="3696" y="14269"/>
                  <a:pt x="3139" y="14455"/>
                </a:cubicBezTo>
                <a:cubicBezTo>
                  <a:pt x="1865" y="14882"/>
                  <a:pt x="843" y="15739"/>
                  <a:pt x="336" y="16807"/>
                </a:cubicBezTo>
                <a:cubicBezTo>
                  <a:pt x="-56" y="17633"/>
                  <a:pt x="-107" y="18530"/>
                  <a:pt x="192" y="19336"/>
                </a:cubicBezTo>
                <a:cubicBezTo>
                  <a:pt x="703" y="20711"/>
                  <a:pt x="2155" y="21599"/>
                  <a:pt x="3892" y="21599"/>
                </a:cubicBezTo>
                <a:cubicBezTo>
                  <a:pt x="4462" y="21599"/>
                  <a:pt x="5033" y="21506"/>
                  <a:pt x="5590" y="21319"/>
                </a:cubicBezTo>
                <a:cubicBezTo>
                  <a:pt x="6865" y="20893"/>
                  <a:pt x="7887" y="20036"/>
                  <a:pt x="8394" y="18969"/>
                </a:cubicBezTo>
                <a:cubicBezTo>
                  <a:pt x="8612" y="18509"/>
                  <a:pt x="8714" y="18027"/>
                  <a:pt x="8718" y="17549"/>
                </a:cubicBezTo>
                <a:lnTo>
                  <a:pt x="8730" y="17549"/>
                </a:lnTo>
                <a:lnTo>
                  <a:pt x="8730" y="6750"/>
                </a:lnTo>
                <a:cubicBezTo>
                  <a:pt x="8807" y="6750"/>
                  <a:pt x="8886" y="6743"/>
                  <a:pt x="8964" y="6730"/>
                </a:cubicBezTo>
                <a:lnTo>
                  <a:pt x="20149" y="4746"/>
                </a:lnTo>
                <a:lnTo>
                  <a:pt x="20149" y="12939"/>
                </a:lnTo>
                <a:cubicBezTo>
                  <a:pt x="19468" y="12442"/>
                  <a:pt x="18584" y="12150"/>
                  <a:pt x="17600" y="12150"/>
                </a:cubicBezTo>
                <a:cubicBezTo>
                  <a:pt x="17030" y="12150"/>
                  <a:pt x="16459" y="12244"/>
                  <a:pt x="15902" y="12430"/>
                </a:cubicBezTo>
                <a:cubicBezTo>
                  <a:pt x="14628" y="12857"/>
                  <a:pt x="13606" y="13714"/>
                  <a:pt x="13098" y="14782"/>
                </a:cubicBezTo>
                <a:cubicBezTo>
                  <a:pt x="12706" y="15608"/>
                  <a:pt x="12656" y="16505"/>
                  <a:pt x="12955" y="17311"/>
                </a:cubicBezTo>
                <a:cubicBezTo>
                  <a:pt x="13466" y="18686"/>
                  <a:pt x="14918" y="19575"/>
                  <a:pt x="16653" y="19575"/>
                </a:cubicBezTo>
                <a:cubicBezTo>
                  <a:pt x="17224" y="19575"/>
                  <a:pt x="17796" y="19481"/>
                  <a:pt x="18352" y="19294"/>
                </a:cubicBezTo>
                <a:cubicBezTo>
                  <a:pt x="19627" y="18868"/>
                  <a:pt x="20649" y="18011"/>
                  <a:pt x="21157" y="16944"/>
                </a:cubicBezTo>
                <a:cubicBezTo>
                  <a:pt x="21374" y="16484"/>
                  <a:pt x="21477" y="16002"/>
                  <a:pt x="21480" y="15525"/>
                </a:cubicBezTo>
                <a:lnTo>
                  <a:pt x="21493" y="15525"/>
                </a:lnTo>
                <a:lnTo>
                  <a:pt x="21493" y="3375"/>
                </a:lnTo>
                <a:lnTo>
                  <a:pt x="21493" y="2700"/>
                </a:lnTo>
                <a:lnTo>
                  <a:pt x="21493" y="1350"/>
                </a:lnTo>
                <a:cubicBezTo>
                  <a:pt x="21493" y="951"/>
                  <a:pt x="21317" y="572"/>
                  <a:pt x="21012" y="31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742349" y="2934220"/>
            <a:ext cx="991951" cy="1555851"/>
          </a:xfrm>
          <a:custGeom>
            <a:avLst/>
            <a:gdLst>
              <a:gd name="T0" fmla="*/ 111 w 731"/>
              <a:gd name="T1" fmla="*/ 870 h 1146"/>
              <a:gd name="T2" fmla="*/ 507 w 731"/>
              <a:gd name="T3" fmla="*/ 1086 h 1146"/>
              <a:gd name="T4" fmla="*/ 649 w 731"/>
              <a:gd name="T5" fmla="*/ 917 h 1146"/>
              <a:gd name="T6" fmla="*/ 617 w 731"/>
              <a:gd name="T7" fmla="*/ 140 h 1146"/>
              <a:gd name="T8" fmla="*/ 484 w 731"/>
              <a:gd name="T9" fmla="*/ 52 h 1146"/>
              <a:gd name="T10" fmla="*/ 75 w 731"/>
              <a:gd name="T11" fmla="*/ 302 h 1146"/>
              <a:gd name="T12" fmla="*/ 23 w 731"/>
              <a:gd name="T13" fmla="*/ 401 h 1146"/>
              <a:gd name="T14" fmla="*/ 41 w 731"/>
              <a:gd name="T15" fmla="*/ 692 h 1146"/>
              <a:gd name="T16" fmla="*/ 111 w 731"/>
              <a:gd name="T17" fmla="*/ 870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1" h="1146">
                <a:moveTo>
                  <a:pt x="111" y="870"/>
                </a:moveTo>
                <a:cubicBezTo>
                  <a:pt x="176" y="904"/>
                  <a:pt x="507" y="1086"/>
                  <a:pt x="507" y="1086"/>
                </a:cubicBezTo>
                <a:cubicBezTo>
                  <a:pt x="507" y="1086"/>
                  <a:pt x="584" y="1146"/>
                  <a:pt x="649" y="917"/>
                </a:cubicBezTo>
                <a:cubicBezTo>
                  <a:pt x="714" y="689"/>
                  <a:pt x="731" y="416"/>
                  <a:pt x="617" y="140"/>
                </a:cubicBezTo>
                <a:cubicBezTo>
                  <a:pt x="602" y="104"/>
                  <a:pt x="565" y="0"/>
                  <a:pt x="484" y="52"/>
                </a:cubicBezTo>
                <a:cubicBezTo>
                  <a:pt x="403" y="103"/>
                  <a:pt x="75" y="302"/>
                  <a:pt x="75" y="302"/>
                </a:cubicBezTo>
                <a:cubicBezTo>
                  <a:pt x="75" y="302"/>
                  <a:pt x="11" y="338"/>
                  <a:pt x="23" y="401"/>
                </a:cubicBezTo>
                <a:cubicBezTo>
                  <a:pt x="36" y="463"/>
                  <a:pt x="60" y="594"/>
                  <a:pt x="41" y="692"/>
                </a:cubicBezTo>
                <a:cubicBezTo>
                  <a:pt x="23" y="782"/>
                  <a:pt x="0" y="813"/>
                  <a:pt x="111" y="870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1" name="Group 25出自【趣你的PPT】(微信:qunideppt)：最优质的PPT资源库"/>
          <p:cNvGrpSpPr/>
          <p:nvPr/>
        </p:nvGrpSpPr>
        <p:grpSpPr>
          <a:xfrm>
            <a:off x="7083837" y="3531431"/>
            <a:ext cx="335868" cy="383755"/>
            <a:chOff x="9174163" y="2577307"/>
            <a:chExt cx="406400" cy="464344"/>
          </a:xfrm>
          <a:solidFill>
            <a:schemeClr val="bg1"/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4163" y="257730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93250" y="294005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93250" y="285273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93250" y="276542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4457700" y="2938492"/>
            <a:ext cx="991951" cy="1554997"/>
          </a:xfrm>
          <a:custGeom>
            <a:avLst/>
            <a:gdLst>
              <a:gd name="T0" fmla="*/ 620 w 731"/>
              <a:gd name="T1" fmla="*/ 276 h 1146"/>
              <a:gd name="T2" fmla="*/ 224 w 731"/>
              <a:gd name="T3" fmla="*/ 59 h 1146"/>
              <a:gd name="T4" fmla="*/ 81 w 731"/>
              <a:gd name="T5" fmla="*/ 229 h 1146"/>
              <a:gd name="T6" fmla="*/ 113 w 731"/>
              <a:gd name="T7" fmla="*/ 1006 h 1146"/>
              <a:gd name="T8" fmla="*/ 246 w 731"/>
              <a:gd name="T9" fmla="*/ 1094 h 1146"/>
              <a:gd name="T10" fmla="*/ 656 w 731"/>
              <a:gd name="T11" fmla="*/ 844 h 1146"/>
              <a:gd name="T12" fmla="*/ 707 w 731"/>
              <a:gd name="T13" fmla="*/ 745 h 1146"/>
              <a:gd name="T14" fmla="*/ 690 w 731"/>
              <a:gd name="T15" fmla="*/ 453 h 1146"/>
              <a:gd name="T16" fmla="*/ 620 w 731"/>
              <a:gd name="T17" fmla="*/ 276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1" h="1146">
                <a:moveTo>
                  <a:pt x="620" y="276"/>
                </a:moveTo>
                <a:cubicBezTo>
                  <a:pt x="555" y="242"/>
                  <a:pt x="224" y="59"/>
                  <a:pt x="224" y="59"/>
                </a:cubicBezTo>
                <a:cubicBezTo>
                  <a:pt x="224" y="59"/>
                  <a:pt x="147" y="0"/>
                  <a:pt x="81" y="229"/>
                </a:cubicBezTo>
                <a:cubicBezTo>
                  <a:pt x="17" y="456"/>
                  <a:pt x="0" y="730"/>
                  <a:pt x="113" y="1006"/>
                </a:cubicBezTo>
                <a:cubicBezTo>
                  <a:pt x="128" y="1042"/>
                  <a:pt x="166" y="1146"/>
                  <a:pt x="246" y="1094"/>
                </a:cubicBezTo>
                <a:cubicBezTo>
                  <a:pt x="327" y="1042"/>
                  <a:pt x="656" y="844"/>
                  <a:pt x="656" y="844"/>
                </a:cubicBezTo>
                <a:cubicBezTo>
                  <a:pt x="656" y="844"/>
                  <a:pt x="719" y="807"/>
                  <a:pt x="707" y="745"/>
                </a:cubicBezTo>
                <a:cubicBezTo>
                  <a:pt x="695" y="682"/>
                  <a:pt x="670" y="552"/>
                  <a:pt x="690" y="453"/>
                </a:cubicBezTo>
                <a:cubicBezTo>
                  <a:pt x="708" y="363"/>
                  <a:pt x="731" y="333"/>
                  <a:pt x="620" y="276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8" name="Group 30出自【趣你的PPT】(微信:qunideppt)：最优质的PPT资源库"/>
          <p:cNvGrpSpPr/>
          <p:nvPr/>
        </p:nvGrpSpPr>
        <p:grpSpPr>
          <a:xfrm>
            <a:off x="4761933" y="3574433"/>
            <a:ext cx="383755" cy="383755"/>
            <a:chOff x="8216107" y="2577307"/>
            <a:chExt cx="464344" cy="464344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6107" y="2577307"/>
              <a:ext cx="464344" cy="464344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0732" y="2736850"/>
              <a:ext cx="125413" cy="130175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5650" y="2896394"/>
              <a:ext cx="70644" cy="73819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8675" y="2649538"/>
              <a:ext cx="71438" cy="74613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4696930" y="4123536"/>
            <a:ext cx="1354214" cy="1218365"/>
          </a:xfrm>
          <a:custGeom>
            <a:avLst/>
            <a:gdLst>
              <a:gd name="T0" fmla="*/ 477 w 998"/>
              <a:gd name="T1" fmla="*/ 67 h 898"/>
              <a:gd name="T2" fmla="*/ 90 w 998"/>
              <a:gd name="T3" fmla="*/ 299 h 898"/>
              <a:gd name="T4" fmla="*/ 165 w 998"/>
              <a:gd name="T5" fmla="*/ 508 h 898"/>
              <a:gd name="T6" fmla="*/ 851 w 998"/>
              <a:gd name="T7" fmla="*/ 873 h 898"/>
              <a:gd name="T8" fmla="*/ 995 w 998"/>
              <a:gd name="T9" fmla="*/ 802 h 898"/>
              <a:gd name="T10" fmla="*/ 986 w 998"/>
              <a:gd name="T11" fmla="*/ 323 h 898"/>
              <a:gd name="T12" fmla="*/ 926 w 998"/>
              <a:gd name="T13" fmla="*/ 229 h 898"/>
              <a:gd name="T14" fmla="*/ 666 w 998"/>
              <a:gd name="T15" fmla="*/ 96 h 898"/>
              <a:gd name="T16" fmla="*/ 477 w 998"/>
              <a:gd name="T17" fmla="*/ 6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8" h="898">
                <a:moveTo>
                  <a:pt x="477" y="67"/>
                </a:moveTo>
                <a:cubicBezTo>
                  <a:pt x="415" y="106"/>
                  <a:pt x="90" y="299"/>
                  <a:pt x="90" y="299"/>
                </a:cubicBezTo>
                <a:cubicBezTo>
                  <a:pt x="90" y="299"/>
                  <a:pt x="0" y="336"/>
                  <a:pt x="165" y="508"/>
                </a:cubicBezTo>
                <a:cubicBezTo>
                  <a:pt x="328" y="679"/>
                  <a:pt x="556" y="831"/>
                  <a:pt x="851" y="873"/>
                </a:cubicBezTo>
                <a:cubicBezTo>
                  <a:pt x="890" y="878"/>
                  <a:pt x="998" y="898"/>
                  <a:pt x="995" y="802"/>
                </a:cubicBezTo>
                <a:cubicBezTo>
                  <a:pt x="991" y="706"/>
                  <a:pt x="986" y="323"/>
                  <a:pt x="986" y="323"/>
                </a:cubicBezTo>
                <a:cubicBezTo>
                  <a:pt x="986" y="323"/>
                  <a:pt x="986" y="250"/>
                  <a:pt x="926" y="229"/>
                </a:cubicBezTo>
                <a:cubicBezTo>
                  <a:pt x="866" y="208"/>
                  <a:pt x="741" y="163"/>
                  <a:pt x="666" y="96"/>
                </a:cubicBezTo>
                <a:cubicBezTo>
                  <a:pt x="597" y="36"/>
                  <a:pt x="582" y="0"/>
                  <a:pt x="477" y="67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5" name="Group 35出自【趣你的PPT】(微信:qunideppt)：最优质的PPT资源库"/>
          <p:cNvGrpSpPr/>
          <p:nvPr/>
        </p:nvGrpSpPr>
        <p:grpSpPr>
          <a:xfrm>
            <a:off x="5334887" y="4596100"/>
            <a:ext cx="383755" cy="383755"/>
            <a:chOff x="7287419" y="2577307"/>
            <a:chExt cx="464344" cy="464344"/>
          </a:xfrm>
          <a:solidFill>
            <a:schemeClr val="bg1"/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4708037" y="2087516"/>
            <a:ext cx="1351651" cy="1208113"/>
          </a:xfrm>
          <a:custGeom>
            <a:avLst/>
            <a:gdLst>
              <a:gd name="T0" fmla="*/ 982 w 996"/>
              <a:gd name="T1" fmla="*/ 547 h 890"/>
              <a:gd name="T2" fmla="*/ 982 w 996"/>
              <a:gd name="T3" fmla="*/ 96 h 890"/>
              <a:gd name="T4" fmla="*/ 764 w 996"/>
              <a:gd name="T5" fmla="*/ 53 h 890"/>
              <a:gd name="T6" fmla="*/ 98 w 996"/>
              <a:gd name="T7" fmla="*/ 453 h 890"/>
              <a:gd name="T8" fmla="*/ 85 w 996"/>
              <a:gd name="T9" fmla="*/ 613 h 890"/>
              <a:gd name="T10" fmla="*/ 501 w 996"/>
              <a:gd name="T11" fmla="*/ 852 h 890"/>
              <a:gd name="T12" fmla="*/ 612 w 996"/>
              <a:gd name="T13" fmla="*/ 849 h 890"/>
              <a:gd name="T14" fmla="*/ 859 w 996"/>
              <a:gd name="T15" fmla="*/ 694 h 890"/>
              <a:gd name="T16" fmla="*/ 982 w 996"/>
              <a:gd name="T17" fmla="*/ 547 h 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890">
                <a:moveTo>
                  <a:pt x="982" y="547"/>
                </a:moveTo>
                <a:cubicBezTo>
                  <a:pt x="980" y="474"/>
                  <a:pt x="982" y="96"/>
                  <a:pt x="982" y="96"/>
                </a:cubicBezTo>
                <a:cubicBezTo>
                  <a:pt x="982" y="96"/>
                  <a:pt x="996" y="0"/>
                  <a:pt x="764" y="53"/>
                </a:cubicBezTo>
                <a:cubicBezTo>
                  <a:pt x="534" y="105"/>
                  <a:pt x="286" y="222"/>
                  <a:pt x="98" y="453"/>
                </a:cubicBezTo>
                <a:cubicBezTo>
                  <a:pt x="73" y="484"/>
                  <a:pt x="0" y="567"/>
                  <a:pt x="85" y="613"/>
                </a:cubicBezTo>
                <a:cubicBezTo>
                  <a:pt x="169" y="659"/>
                  <a:pt x="501" y="852"/>
                  <a:pt x="501" y="852"/>
                </a:cubicBezTo>
                <a:cubicBezTo>
                  <a:pt x="501" y="852"/>
                  <a:pt x="563" y="890"/>
                  <a:pt x="612" y="849"/>
                </a:cubicBezTo>
                <a:cubicBezTo>
                  <a:pt x="661" y="808"/>
                  <a:pt x="764" y="724"/>
                  <a:pt x="859" y="694"/>
                </a:cubicBezTo>
                <a:cubicBezTo>
                  <a:pt x="947" y="667"/>
                  <a:pt x="984" y="672"/>
                  <a:pt x="982" y="547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1" name="Group 40出自【趣你的PPT】(微信:qunideppt)：最优质的PPT资源库"/>
          <p:cNvGrpSpPr/>
          <p:nvPr/>
        </p:nvGrpSpPr>
        <p:grpSpPr>
          <a:xfrm>
            <a:off x="5335912" y="2531888"/>
            <a:ext cx="384412" cy="323405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7" name="Group 44出自【趣你的PPT】(微信:qunideppt)：最优质的PPT资源库"/>
          <p:cNvGrpSpPr/>
          <p:nvPr/>
        </p:nvGrpSpPr>
        <p:grpSpPr>
          <a:xfrm>
            <a:off x="5815870" y="3470597"/>
            <a:ext cx="550862" cy="498475"/>
            <a:chOff x="5329238" y="1931988"/>
            <a:chExt cx="550862" cy="498475"/>
          </a:xfrm>
          <a:solidFill>
            <a:srgbClr val="F9789E"/>
          </a:solidFill>
        </p:grpSpPr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62588" y="2284413"/>
              <a:ext cx="53975" cy="146050"/>
            </a:xfrm>
            <a:custGeom>
              <a:avLst/>
              <a:gdLst>
                <a:gd name="T0" fmla="*/ 3 w 14"/>
                <a:gd name="T1" fmla="*/ 10 h 38"/>
                <a:gd name="T2" fmla="*/ 0 w 14"/>
                <a:gd name="T3" fmla="*/ 15 h 38"/>
                <a:gd name="T4" fmla="*/ 0 w 14"/>
                <a:gd name="T5" fmla="*/ 38 h 38"/>
                <a:gd name="T6" fmla="*/ 14 w 14"/>
                <a:gd name="T7" fmla="*/ 38 h 38"/>
                <a:gd name="T8" fmla="*/ 14 w 14"/>
                <a:gd name="T9" fmla="*/ 2 h 38"/>
                <a:gd name="T10" fmla="*/ 11 w 14"/>
                <a:gd name="T11" fmla="*/ 1 h 38"/>
                <a:gd name="T12" fmla="*/ 3 w 14"/>
                <a:gd name="T13" fmla="*/ 10 h 38"/>
                <a:gd name="T14" fmla="*/ 3 w 14"/>
                <a:gd name="T15" fmla="*/ 10 h 38"/>
                <a:gd name="T16" fmla="*/ 3 w 14"/>
                <a:gd name="T17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8">
                  <a:moveTo>
                    <a:pt x="3" y="10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3" y="0"/>
                    <a:pt x="11" y="1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8013" y="2200275"/>
              <a:ext cx="49212" cy="230188"/>
            </a:xfrm>
            <a:custGeom>
              <a:avLst/>
              <a:gdLst>
                <a:gd name="T0" fmla="*/ 2 w 13"/>
                <a:gd name="T1" fmla="*/ 10 h 60"/>
                <a:gd name="T2" fmla="*/ 0 w 13"/>
                <a:gd name="T3" fmla="*/ 15 h 60"/>
                <a:gd name="T4" fmla="*/ 0 w 13"/>
                <a:gd name="T5" fmla="*/ 60 h 60"/>
                <a:gd name="T6" fmla="*/ 13 w 13"/>
                <a:gd name="T7" fmla="*/ 60 h 60"/>
                <a:gd name="T8" fmla="*/ 13 w 13"/>
                <a:gd name="T9" fmla="*/ 2 h 60"/>
                <a:gd name="T10" fmla="*/ 11 w 13"/>
                <a:gd name="T11" fmla="*/ 1 h 60"/>
                <a:gd name="T12" fmla="*/ 2 w 13"/>
                <a:gd name="T13" fmla="*/ 10 h 60"/>
                <a:gd name="T14" fmla="*/ 2 w 13"/>
                <a:gd name="T15" fmla="*/ 10 h 60"/>
                <a:gd name="T16" fmla="*/ 2 w 13"/>
                <a:gd name="T17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0">
                  <a:moveTo>
                    <a:pt x="2" y="10"/>
                  </a:moveTo>
                  <a:cubicBezTo>
                    <a:pt x="1" y="11"/>
                    <a:pt x="0" y="14"/>
                    <a:pt x="0" y="1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0"/>
                    <a:pt x="12" y="0"/>
                    <a:pt x="11" y="1"/>
                  </a:cubicBezTo>
                  <a:lnTo>
                    <a:pt x="2" y="10"/>
                  </a:lnTo>
                  <a:close/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61038" y="2127250"/>
              <a:ext cx="49212" cy="303213"/>
            </a:xfrm>
            <a:custGeom>
              <a:avLst/>
              <a:gdLst>
                <a:gd name="T0" fmla="*/ 3 w 13"/>
                <a:gd name="T1" fmla="*/ 9 h 79"/>
                <a:gd name="T2" fmla="*/ 0 w 13"/>
                <a:gd name="T3" fmla="*/ 15 h 79"/>
                <a:gd name="T4" fmla="*/ 0 w 13"/>
                <a:gd name="T5" fmla="*/ 79 h 79"/>
                <a:gd name="T6" fmla="*/ 13 w 13"/>
                <a:gd name="T7" fmla="*/ 79 h 79"/>
                <a:gd name="T8" fmla="*/ 13 w 13"/>
                <a:gd name="T9" fmla="*/ 2 h 79"/>
                <a:gd name="T10" fmla="*/ 11 w 13"/>
                <a:gd name="T11" fmla="*/ 1 h 79"/>
                <a:gd name="T12" fmla="*/ 3 w 13"/>
                <a:gd name="T13" fmla="*/ 9 h 79"/>
                <a:gd name="T14" fmla="*/ 3 w 13"/>
                <a:gd name="T15" fmla="*/ 9 h 79"/>
                <a:gd name="T16" fmla="*/ 3 w 13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9">
                  <a:moveTo>
                    <a:pt x="3" y="9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1"/>
                  </a:cubicBezTo>
                  <a:lnTo>
                    <a:pt x="3" y="9"/>
                  </a:ln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11813" y="2273300"/>
              <a:ext cx="53975" cy="157163"/>
            </a:xfrm>
            <a:custGeom>
              <a:avLst/>
              <a:gdLst>
                <a:gd name="T0" fmla="*/ 3 w 14"/>
                <a:gd name="T1" fmla="*/ 10 h 41"/>
                <a:gd name="T2" fmla="*/ 2 w 14"/>
                <a:gd name="T3" fmla="*/ 11 h 41"/>
                <a:gd name="T4" fmla="*/ 0 w 14"/>
                <a:gd name="T5" fmla="*/ 16 h 41"/>
                <a:gd name="T6" fmla="*/ 0 w 14"/>
                <a:gd name="T7" fmla="*/ 41 h 41"/>
                <a:gd name="T8" fmla="*/ 14 w 14"/>
                <a:gd name="T9" fmla="*/ 41 h 41"/>
                <a:gd name="T10" fmla="*/ 14 w 14"/>
                <a:gd name="T11" fmla="*/ 3 h 41"/>
                <a:gd name="T12" fmla="*/ 11 w 14"/>
                <a:gd name="T13" fmla="*/ 2 h 41"/>
                <a:gd name="T14" fmla="*/ 3 w 14"/>
                <a:gd name="T15" fmla="*/ 10 h 41"/>
                <a:gd name="T16" fmla="*/ 3 w 14"/>
                <a:gd name="T17" fmla="*/ 10 h 41"/>
                <a:gd name="T18" fmla="*/ 3 w 14"/>
                <a:gd name="T19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1">
                  <a:moveTo>
                    <a:pt x="3" y="10"/>
                  </a:moveTo>
                  <a:cubicBezTo>
                    <a:pt x="3" y="10"/>
                    <a:pt x="2" y="11"/>
                    <a:pt x="2" y="11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2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38788" y="2279650"/>
              <a:ext cx="49212" cy="150813"/>
            </a:xfrm>
            <a:custGeom>
              <a:avLst/>
              <a:gdLst>
                <a:gd name="T0" fmla="*/ 2 w 13"/>
                <a:gd name="T1" fmla="*/ 1 h 39"/>
                <a:gd name="T2" fmla="*/ 0 w 13"/>
                <a:gd name="T3" fmla="*/ 2 h 39"/>
                <a:gd name="T4" fmla="*/ 0 w 13"/>
                <a:gd name="T5" fmla="*/ 39 h 39"/>
                <a:gd name="T6" fmla="*/ 13 w 13"/>
                <a:gd name="T7" fmla="*/ 39 h 39"/>
                <a:gd name="T8" fmla="*/ 13 w 13"/>
                <a:gd name="T9" fmla="*/ 16 h 39"/>
                <a:gd name="T10" fmla="*/ 11 w 13"/>
                <a:gd name="T11" fmla="*/ 10 h 39"/>
                <a:gd name="T12" fmla="*/ 9 w 13"/>
                <a:gd name="T13" fmla="*/ 8 h 39"/>
                <a:gd name="T14" fmla="*/ 2 w 13"/>
                <a:gd name="T15" fmla="*/ 1 h 39"/>
                <a:gd name="T16" fmla="*/ 2 w 13"/>
                <a:gd name="T17" fmla="*/ 1 h 39"/>
                <a:gd name="T18" fmla="*/ 2 w 13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9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2" y="11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81625" y="2357438"/>
              <a:ext cx="58737" cy="73025"/>
            </a:xfrm>
            <a:custGeom>
              <a:avLst/>
              <a:gdLst>
                <a:gd name="T0" fmla="*/ 7 w 15"/>
                <a:gd name="T1" fmla="*/ 8 h 19"/>
                <a:gd name="T2" fmla="*/ 2 w 15"/>
                <a:gd name="T3" fmla="*/ 12 h 19"/>
                <a:gd name="T4" fmla="*/ 0 w 15"/>
                <a:gd name="T5" fmla="*/ 17 h 19"/>
                <a:gd name="T6" fmla="*/ 0 w 15"/>
                <a:gd name="T7" fmla="*/ 19 h 19"/>
                <a:gd name="T8" fmla="*/ 15 w 15"/>
                <a:gd name="T9" fmla="*/ 19 h 19"/>
                <a:gd name="T10" fmla="*/ 15 w 15"/>
                <a:gd name="T11" fmla="*/ 2 h 19"/>
                <a:gd name="T12" fmla="*/ 13 w 15"/>
                <a:gd name="T13" fmla="*/ 1 h 19"/>
                <a:gd name="T14" fmla="*/ 7 w 15"/>
                <a:gd name="T15" fmla="*/ 8 h 19"/>
                <a:gd name="T16" fmla="*/ 7 w 15"/>
                <a:gd name="T17" fmla="*/ 8 h 19"/>
                <a:gd name="T18" fmla="*/ 7 w 15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9">
                  <a:moveTo>
                    <a:pt x="7" y="8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4" y="0"/>
                    <a:pt x="13" y="1"/>
                  </a:cubicBezTo>
                  <a:lnTo>
                    <a:pt x="7" y="8"/>
                  </a:lnTo>
                  <a:close/>
                  <a:moveTo>
                    <a:pt x="7" y="8"/>
                  </a:moveTo>
                  <a:cubicBezTo>
                    <a:pt x="7" y="8"/>
                    <a:pt x="7" y="8"/>
                    <a:pt x="7" y="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29238" y="1931988"/>
              <a:ext cx="550862" cy="414338"/>
            </a:xfrm>
            <a:custGeom>
              <a:avLst/>
              <a:gdLst>
                <a:gd name="T0" fmla="*/ 142 w 144"/>
                <a:gd name="T1" fmla="*/ 53 h 108"/>
                <a:gd name="T2" fmla="*/ 144 w 144"/>
                <a:gd name="T3" fmla="*/ 52 h 108"/>
                <a:gd name="T4" fmla="*/ 144 w 144"/>
                <a:gd name="T5" fmla="*/ 6 h 108"/>
                <a:gd name="T6" fmla="*/ 138 w 144"/>
                <a:gd name="T7" fmla="*/ 0 h 108"/>
                <a:gd name="T8" fmla="*/ 92 w 144"/>
                <a:gd name="T9" fmla="*/ 0 h 108"/>
                <a:gd name="T10" fmla="*/ 91 w 144"/>
                <a:gd name="T11" fmla="*/ 2 h 108"/>
                <a:gd name="T12" fmla="*/ 108 w 144"/>
                <a:gd name="T13" fmla="*/ 18 h 108"/>
                <a:gd name="T14" fmla="*/ 101 w 144"/>
                <a:gd name="T15" fmla="*/ 25 h 108"/>
                <a:gd name="T16" fmla="*/ 70 w 144"/>
                <a:gd name="T17" fmla="*/ 56 h 108"/>
                <a:gd name="T18" fmla="*/ 54 w 144"/>
                <a:gd name="T19" fmla="*/ 39 h 108"/>
                <a:gd name="T20" fmla="*/ 50 w 144"/>
                <a:gd name="T21" fmla="*/ 39 h 108"/>
                <a:gd name="T22" fmla="*/ 5 w 144"/>
                <a:gd name="T23" fmla="*/ 84 h 108"/>
                <a:gd name="T24" fmla="*/ 5 w 144"/>
                <a:gd name="T25" fmla="*/ 103 h 108"/>
                <a:gd name="T26" fmla="*/ 5 w 144"/>
                <a:gd name="T27" fmla="*/ 103 h 108"/>
                <a:gd name="T28" fmla="*/ 23 w 144"/>
                <a:gd name="T29" fmla="*/ 103 h 108"/>
                <a:gd name="T30" fmla="*/ 52 w 144"/>
                <a:gd name="T31" fmla="*/ 74 h 108"/>
                <a:gd name="T32" fmla="*/ 68 w 144"/>
                <a:gd name="T33" fmla="*/ 90 h 108"/>
                <a:gd name="T34" fmla="*/ 73 w 144"/>
                <a:gd name="T35" fmla="*/ 90 h 108"/>
                <a:gd name="T36" fmla="*/ 126 w 144"/>
                <a:gd name="T37" fmla="*/ 37 h 108"/>
                <a:gd name="T38" fmla="*/ 142 w 144"/>
                <a:gd name="T39" fmla="*/ 53 h 108"/>
                <a:gd name="T40" fmla="*/ 142 w 144"/>
                <a:gd name="T41" fmla="*/ 53 h 108"/>
                <a:gd name="T42" fmla="*/ 142 w 144"/>
                <a:gd name="T43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08">
                  <a:moveTo>
                    <a:pt x="142" y="53"/>
                  </a:moveTo>
                  <a:cubicBezTo>
                    <a:pt x="143" y="54"/>
                    <a:pt x="144" y="54"/>
                    <a:pt x="144" y="52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4" y="3"/>
                    <a:pt x="141" y="0"/>
                    <a:pt x="13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1"/>
                    <a:pt x="91" y="2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1" y="38"/>
                    <a:pt x="50" y="3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9"/>
                    <a:pt x="0" y="98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10" y="108"/>
                    <a:pt x="18" y="108"/>
                    <a:pt x="23" y="10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9" y="91"/>
                    <a:pt x="71" y="91"/>
                    <a:pt x="73" y="90"/>
                  </a:cubicBezTo>
                  <a:cubicBezTo>
                    <a:pt x="126" y="37"/>
                    <a:pt x="126" y="37"/>
                    <a:pt x="126" y="37"/>
                  </a:cubicBezTo>
                  <a:lnTo>
                    <a:pt x="142" y="53"/>
                  </a:lnTo>
                  <a:close/>
                  <a:moveTo>
                    <a:pt x="142" y="53"/>
                  </a:moveTo>
                  <a:cubicBezTo>
                    <a:pt x="142" y="53"/>
                    <a:pt x="142" y="53"/>
                    <a:pt x="142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Group 39出自【趣你的PPT】(微信:qunideppt)：最优质的PPT资源库"/>
          <p:cNvGrpSpPr/>
          <p:nvPr/>
        </p:nvGrpSpPr>
        <p:grpSpPr>
          <a:xfrm>
            <a:off x="8311520" y="2338409"/>
            <a:ext cx="277647" cy="276819"/>
            <a:chOff x="2138511" y="2464802"/>
            <a:chExt cx="354012" cy="352956"/>
          </a:xfrm>
          <a:solidFill>
            <a:srgbClr val="345C17"/>
          </a:solidFill>
        </p:grpSpPr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Group 54出自【趣你的PPT】(微信:qunideppt)：最优质的PPT资源库"/>
          <p:cNvGrpSpPr/>
          <p:nvPr/>
        </p:nvGrpSpPr>
        <p:grpSpPr>
          <a:xfrm>
            <a:off x="8311520" y="3554023"/>
            <a:ext cx="277647" cy="276819"/>
            <a:chOff x="2138511" y="2464802"/>
            <a:chExt cx="354012" cy="352956"/>
          </a:xfrm>
          <a:solidFill>
            <a:srgbClr val="345C17"/>
          </a:solidFill>
        </p:grpSpPr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51" name="出自【趣你的PPT】(微信:qunideppt)：最优质的PPT资源库"/>
          <p:cNvSpPr txBox="1"/>
          <p:nvPr/>
        </p:nvSpPr>
        <p:spPr>
          <a:xfrm>
            <a:off x="8659646" y="224475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此处编辑</a:t>
            </a:r>
            <a:endParaRPr lang="id-ID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659646" y="2513943"/>
            <a:ext cx="2780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659646" y="3472243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此处编辑</a:t>
            </a:r>
            <a:endParaRPr lang="id-ID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8659646" y="3741431"/>
            <a:ext cx="2780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Group 61出自【趣你的PPT】(微信:qunideppt)：最优质的PPT资源库"/>
          <p:cNvGrpSpPr/>
          <p:nvPr/>
        </p:nvGrpSpPr>
        <p:grpSpPr>
          <a:xfrm flipH="1">
            <a:off x="3558200" y="2338409"/>
            <a:ext cx="277647" cy="276819"/>
            <a:chOff x="2138511" y="2464802"/>
            <a:chExt cx="354012" cy="352956"/>
          </a:xfrm>
          <a:solidFill>
            <a:srgbClr val="F9789E"/>
          </a:solidFill>
        </p:grpSpPr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Group 64出自【趣你的PPT】(微信:qunideppt)：最优质的PPT资源库"/>
          <p:cNvGrpSpPr/>
          <p:nvPr/>
        </p:nvGrpSpPr>
        <p:grpSpPr>
          <a:xfrm flipH="1">
            <a:off x="3558200" y="3554023"/>
            <a:ext cx="277647" cy="276819"/>
            <a:chOff x="2138511" y="2464802"/>
            <a:chExt cx="354012" cy="352956"/>
          </a:xfrm>
          <a:solidFill>
            <a:srgbClr val="F9789E"/>
          </a:solidFill>
        </p:grpSpPr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61" name="出自【趣你的PPT】(微信:qunideppt)：最优质的PPT资源库"/>
          <p:cNvSpPr txBox="1"/>
          <p:nvPr/>
        </p:nvSpPr>
        <p:spPr>
          <a:xfrm flipH="1">
            <a:off x="2546384" y="2244755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此处编辑</a:t>
            </a:r>
            <a:endParaRPr lang="id-ID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 flipH="1">
            <a:off x="778093" y="2513943"/>
            <a:ext cx="2780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altLang="zh-CN" sz="1400" dirty="0">
              <a:solidFill>
                <a:prstClr val="white"/>
              </a:solidFill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 flipH="1">
            <a:off x="2552796" y="3472243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此处编辑</a:t>
            </a:r>
            <a:endParaRPr lang="id-ID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 flipH="1">
            <a:off x="778093" y="3741431"/>
            <a:ext cx="2780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Group 71出自【趣你的PPT】(微信:qunideppt)：最优质的PPT资源库"/>
          <p:cNvGrpSpPr/>
          <p:nvPr/>
        </p:nvGrpSpPr>
        <p:grpSpPr>
          <a:xfrm>
            <a:off x="8311520" y="4719183"/>
            <a:ext cx="277647" cy="276819"/>
            <a:chOff x="2138511" y="2464802"/>
            <a:chExt cx="354012" cy="352956"/>
          </a:xfrm>
          <a:solidFill>
            <a:srgbClr val="345C17"/>
          </a:solidFill>
        </p:grpSpPr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68" name="出自【趣你的PPT】(微信:qunideppt)：最优质的PPT资源库"/>
          <p:cNvSpPr txBox="1"/>
          <p:nvPr/>
        </p:nvSpPr>
        <p:spPr>
          <a:xfrm>
            <a:off x="8659646" y="4637403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此处编辑</a:t>
            </a:r>
            <a:endParaRPr lang="id-ID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8659646" y="4906591"/>
            <a:ext cx="2780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Group 76出自【趣你的PPT】(微信:qunideppt)：最优质的PPT资源库"/>
          <p:cNvGrpSpPr/>
          <p:nvPr/>
        </p:nvGrpSpPr>
        <p:grpSpPr>
          <a:xfrm flipH="1">
            <a:off x="3558200" y="4719183"/>
            <a:ext cx="277647" cy="276819"/>
            <a:chOff x="2138511" y="2464802"/>
            <a:chExt cx="354012" cy="352956"/>
          </a:xfrm>
          <a:solidFill>
            <a:srgbClr val="F9789E"/>
          </a:solidFill>
        </p:grpSpPr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73" name="出自【趣你的PPT】(微信:qunideppt)：最优质的PPT资源库"/>
          <p:cNvSpPr txBox="1"/>
          <p:nvPr/>
        </p:nvSpPr>
        <p:spPr>
          <a:xfrm flipH="1">
            <a:off x="2552796" y="4637403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此处编辑</a:t>
            </a:r>
            <a:endParaRPr lang="id-ID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 flipH="1">
            <a:off x="778093" y="4906591"/>
            <a:ext cx="2780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7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7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8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8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85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27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-157" y="2375740"/>
            <a:ext cx="8463561" cy="845892"/>
          </a:xfrm>
          <a:prstGeom prst="rect">
            <a:avLst/>
          </a:pr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-157" y="3238458"/>
            <a:ext cx="8463561" cy="606861"/>
          </a:xfrm>
          <a:prstGeom prst="rect">
            <a:avLst/>
          </a:pr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-157" y="3895213"/>
            <a:ext cx="8463561" cy="787875"/>
          </a:xfrm>
          <a:prstGeom prst="rect">
            <a:avLst/>
          </a:pr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-157" y="4753869"/>
            <a:ext cx="8463561" cy="714773"/>
          </a:xfrm>
          <a:prstGeom prst="rect">
            <a:avLst/>
          </a:pr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-157" y="5537103"/>
            <a:ext cx="8463561" cy="784394"/>
          </a:xfrm>
          <a:prstGeom prst="rect">
            <a:avLst/>
          </a:pr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8439036" y="5537103"/>
            <a:ext cx="655595" cy="977011"/>
          </a:xfrm>
          <a:custGeom>
            <a:avLst/>
            <a:gdLst>
              <a:gd name="T0" fmla="*/ 565 w 565"/>
              <a:gd name="T1" fmla="*/ 842 h 842"/>
              <a:gd name="T2" fmla="*/ 565 w 565"/>
              <a:gd name="T3" fmla="*/ 92 h 842"/>
              <a:gd name="T4" fmla="*/ 0 w 565"/>
              <a:gd name="T5" fmla="*/ 0 h 842"/>
              <a:gd name="T6" fmla="*/ 0 w 565"/>
              <a:gd name="T7" fmla="*/ 681 h 842"/>
              <a:gd name="T8" fmla="*/ 565 w 565"/>
              <a:gd name="T9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5" h="842">
                <a:moveTo>
                  <a:pt x="565" y="842"/>
                </a:moveTo>
                <a:lnTo>
                  <a:pt x="565" y="92"/>
                </a:lnTo>
                <a:lnTo>
                  <a:pt x="0" y="0"/>
                </a:lnTo>
                <a:lnTo>
                  <a:pt x="0" y="681"/>
                </a:lnTo>
                <a:lnTo>
                  <a:pt x="565" y="842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9144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EFFFF"/>
              </a:solidFill>
              <a:latin typeface="Roboto Condensed Light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9094632" y="5336363"/>
            <a:ext cx="1449272" cy="1177751"/>
          </a:xfrm>
          <a:custGeom>
            <a:avLst/>
            <a:gdLst>
              <a:gd name="T0" fmla="*/ 1249 w 1249"/>
              <a:gd name="T1" fmla="*/ 509 h 1015"/>
              <a:gd name="T2" fmla="*/ 0 w 1249"/>
              <a:gd name="T3" fmla="*/ 1015 h 1015"/>
              <a:gd name="T4" fmla="*/ 0 w 1249"/>
              <a:gd name="T5" fmla="*/ 265 h 1015"/>
              <a:gd name="T6" fmla="*/ 1249 w 1249"/>
              <a:gd name="T7" fmla="*/ 0 h 1015"/>
              <a:gd name="T8" fmla="*/ 1249 w 1249"/>
              <a:gd name="T9" fmla="*/ 509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9" h="1015">
                <a:moveTo>
                  <a:pt x="1249" y="509"/>
                </a:moveTo>
                <a:lnTo>
                  <a:pt x="0" y="1015"/>
                </a:lnTo>
                <a:lnTo>
                  <a:pt x="0" y="265"/>
                </a:lnTo>
                <a:lnTo>
                  <a:pt x="1249" y="0"/>
                </a:lnTo>
                <a:lnTo>
                  <a:pt x="1249" y="509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8439036" y="5292270"/>
            <a:ext cx="2104867" cy="351585"/>
          </a:xfrm>
          <a:custGeom>
            <a:avLst/>
            <a:gdLst>
              <a:gd name="T0" fmla="*/ 0 w 1814"/>
              <a:gd name="T1" fmla="*/ 211 h 303"/>
              <a:gd name="T2" fmla="*/ 1189 w 1814"/>
              <a:gd name="T3" fmla="*/ 0 h 303"/>
              <a:gd name="T4" fmla="*/ 1814 w 1814"/>
              <a:gd name="T5" fmla="*/ 38 h 303"/>
              <a:gd name="T6" fmla="*/ 565 w 1814"/>
              <a:gd name="T7" fmla="*/ 303 h 303"/>
              <a:gd name="T8" fmla="*/ 0 w 1814"/>
              <a:gd name="T9" fmla="*/ 21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4" h="303">
                <a:moveTo>
                  <a:pt x="0" y="211"/>
                </a:moveTo>
                <a:lnTo>
                  <a:pt x="1189" y="0"/>
                </a:lnTo>
                <a:lnTo>
                  <a:pt x="1814" y="38"/>
                </a:lnTo>
                <a:lnTo>
                  <a:pt x="565" y="303"/>
                </a:lnTo>
                <a:lnTo>
                  <a:pt x="0" y="211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8439036" y="4753869"/>
            <a:ext cx="655595" cy="797158"/>
          </a:xfrm>
          <a:custGeom>
            <a:avLst/>
            <a:gdLst>
              <a:gd name="T0" fmla="*/ 0 w 565"/>
              <a:gd name="T1" fmla="*/ 611 h 687"/>
              <a:gd name="T2" fmla="*/ 565 w 565"/>
              <a:gd name="T3" fmla="*/ 687 h 687"/>
              <a:gd name="T4" fmla="*/ 565 w 565"/>
              <a:gd name="T5" fmla="*/ 0 h 687"/>
              <a:gd name="T6" fmla="*/ 0 w 565"/>
              <a:gd name="T7" fmla="*/ 0 h 687"/>
              <a:gd name="T8" fmla="*/ 0 w 565"/>
              <a:gd name="T9" fmla="*/ 611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5" h="687">
                <a:moveTo>
                  <a:pt x="0" y="611"/>
                </a:moveTo>
                <a:lnTo>
                  <a:pt x="565" y="687"/>
                </a:lnTo>
                <a:lnTo>
                  <a:pt x="565" y="0"/>
                </a:lnTo>
                <a:lnTo>
                  <a:pt x="0" y="0"/>
                </a:lnTo>
                <a:lnTo>
                  <a:pt x="0" y="611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9144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EFFFF"/>
              </a:solidFill>
              <a:latin typeface="Roboto Condensed Light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9094632" y="4753869"/>
            <a:ext cx="1449272" cy="797158"/>
          </a:xfrm>
          <a:custGeom>
            <a:avLst/>
            <a:gdLst>
              <a:gd name="T0" fmla="*/ 1249 w 1249"/>
              <a:gd name="T1" fmla="*/ 462 h 687"/>
              <a:gd name="T2" fmla="*/ 0 w 1249"/>
              <a:gd name="T3" fmla="*/ 687 h 687"/>
              <a:gd name="T4" fmla="*/ 0 w 1249"/>
              <a:gd name="T5" fmla="*/ 0 h 687"/>
              <a:gd name="T6" fmla="*/ 1249 w 1249"/>
              <a:gd name="T7" fmla="*/ 0 h 687"/>
              <a:gd name="T8" fmla="*/ 1249 w 1249"/>
              <a:gd name="T9" fmla="*/ 462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9" h="687">
                <a:moveTo>
                  <a:pt x="1249" y="462"/>
                </a:moveTo>
                <a:lnTo>
                  <a:pt x="0" y="687"/>
                </a:lnTo>
                <a:lnTo>
                  <a:pt x="0" y="0"/>
                </a:lnTo>
                <a:lnTo>
                  <a:pt x="1249" y="0"/>
                </a:lnTo>
                <a:lnTo>
                  <a:pt x="1249" y="462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8439036" y="2058386"/>
            <a:ext cx="655595" cy="1115092"/>
          </a:xfrm>
          <a:custGeom>
            <a:avLst/>
            <a:gdLst>
              <a:gd name="T0" fmla="*/ 0 w 565"/>
              <a:gd name="T1" fmla="*/ 961 h 961"/>
              <a:gd name="T2" fmla="*/ 565 w 565"/>
              <a:gd name="T3" fmla="*/ 788 h 961"/>
              <a:gd name="T4" fmla="*/ 565 w 565"/>
              <a:gd name="T5" fmla="*/ 0 h 961"/>
              <a:gd name="T6" fmla="*/ 0 w 565"/>
              <a:gd name="T7" fmla="*/ 232 h 961"/>
              <a:gd name="T8" fmla="*/ 0 w 565"/>
              <a:gd name="T9" fmla="*/ 961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5" h="961">
                <a:moveTo>
                  <a:pt x="0" y="961"/>
                </a:moveTo>
                <a:lnTo>
                  <a:pt x="565" y="788"/>
                </a:lnTo>
                <a:lnTo>
                  <a:pt x="565" y="0"/>
                </a:lnTo>
                <a:lnTo>
                  <a:pt x="0" y="232"/>
                </a:lnTo>
                <a:lnTo>
                  <a:pt x="0" y="961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9144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E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9094632" y="2058386"/>
            <a:ext cx="1449272" cy="1535138"/>
          </a:xfrm>
          <a:custGeom>
            <a:avLst/>
            <a:gdLst>
              <a:gd name="T0" fmla="*/ 0 w 1249"/>
              <a:gd name="T1" fmla="*/ 0 h 1323"/>
              <a:gd name="T2" fmla="*/ 1249 w 1249"/>
              <a:gd name="T3" fmla="*/ 807 h 1323"/>
              <a:gd name="T4" fmla="*/ 1249 w 1249"/>
              <a:gd name="T5" fmla="*/ 1323 h 1323"/>
              <a:gd name="T6" fmla="*/ 0 w 1249"/>
              <a:gd name="T7" fmla="*/ 788 h 1323"/>
              <a:gd name="T8" fmla="*/ 0 w 1249"/>
              <a:gd name="T9" fmla="*/ 0 h 1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9" h="1323">
                <a:moveTo>
                  <a:pt x="0" y="0"/>
                </a:moveTo>
                <a:lnTo>
                  <a:pt x="1249" y="807"/>
                </a:lnTo>
                <a:lnTo>
                  <a:pt x="1249" y="1323"/>
                </a:lnTo>
                <a:lnTo>
                  <a:pt x="0" y="788"/>
                </a:lnTo>
                <a:lnTo>
                  <a:pt x="0" y="0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8439036" y="2972739"/>
            <a:ext cx="2104867" cy="620785"/>
          </a:xfrm>
          <a:custGeom>
            <a:avLst/>
            <a:gdLst>
              <a:gd name="T0" fmla="*/ 0 w 1814"/>
              <a:gd name="T1" fmla="*/ 173 h 535"/>
              <a:gd name="T2" fmla="*/ 1239 w 1814"/>
              <a:gd name="T3" fmla="*/ 535 h 535"/>
              <a:gd name="T4" fmla="*/ 1814 w 1814"/>
              <a:gd name="T5" fmla="*/ 535 h 535"/>
              <a:gd name="T6" fmla="*/ 565 w 1814"/>
              <a:gd name="T7" fmla="*/ 0 h 535"/>
              <a:gd name="T8" fmla="*/ 0 w 1814"/>
              <a:gd name="T9" fmla="*/ 173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4" h="535">
                <a:moveTo>
                  <a:pt x="0" y="173"/>
                </a:moveTo>
                <a:lnTo>
                  <a:pt x="1239" y="535"/>
                </a:lnTo>
                <a:lnTo>
                  <a:pt x="1814" y="535"/>
                </a:lnTo>
                <a:lnTo>
                  <a:pt x="565" y="0"/>
                </a:lnTo>
                <a:lnTo>
                  <a:pt x="0" y="173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8439036" y="3708398"/>
            <a:ext cx="2104867" cy="375952"/>
          </a:xfrm>
          <a:custGeom>
            <a:avLst/>
            <a:gdLst>
              <a:gd name="T0" fmla="*/ 0 w 1814"/>
              <a:gd name="T1" fmla="*/ 118 h 324"/>
              <a:gd name="T2" fmla="*/ 1258 w 1814"/>
              <a:gd name="T3" fmla="*/ 324 h 324"/>
              <a:gd name="T4" fmla="*/ 1814 w 1814"/>
              <a:gd name="T5" fmla="*/ 317 h 324"/>
              <a:gd name="T6" fmla="*/ 565 w 1814"/>
              <a:gd name="T7" fmla="*/ 0 h 324"/>
              <a:gd name="T8" fmla="*/ 0 w 1814"/>
              <a:gd name="T9" fmla="*/ 11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4" h="324">
                <a:moveTo>
                  <a:pt x="0" y="118"/>
                </a:moveTo>
                <a:lnTo>
                  <a:pt x="1258" y="324"/>
                </a:lnTo>
                <a:lnTo>
                  <a:pt x="1814" y="317"/>
                </a:lnTo>
                <a:lnTo>
                  <a:pt x="565" y="0"/>
                </a:lnTo>
                <a:lnTo>
                  <a:pt x="0" y="118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8439036" y="3071368"/>
            <a:ext cx="655595" cy="784394"/>
          </a:xfrm>
          <a:custGeom>
            <a:avLst/>
            <a:gdLst>
              <a:gd name="T0" fmla="*/ 0 w 565"/>
              <a:gd name="T1" fmla="*/ 676 h 676"/>
              <a:gd name="T2" fmla="*/ 565 w 565"/>
              <a:gd name="T3" fmla="*/ 558 h 676"/>
              <a:gd name="T4" fmla="*/ 565 w 565"/>
              <a:gd name="T5" fmla="*/ 0 h 676"/>
              <a:gd name="T6" fmla="*/ 0 w 565"/>
              <a:gd name="T7" fmla="*/ 153 h 676"/>
              <a:gd name="T8" fmla="*/ 0 w 565"/>
              <a:gd name="T9" fmla="*/ 676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5" h="676">
                <a:moveTo>
                  <a:pt x="0" y="676"/>
                </a:moveTo>
                <a:lnTo>
                  <a:pt x="565" y="558"/>
                </a:lnTo>
                <a:lnTo>
                  <a:pt x="565" y="0"/>
                </a:lnTo>
                <a:lnTo>
                  <a:pt x="0" y="153"/>
                </a:lnTo>
                <a:lnTo>
                  <a:pt x="0" y="676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9144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EFFFF"/>
              </a:solidFill>
              <a:latin typeface="Roboto Condensed Light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9094632" y="3060925"/>
            <a:ext cx="1449272" cy="1015303"/>
          </a:xfrm>
          <a:custGeom>
            <a:avLst/>
            <a:gdLst>
              <a:gd name="T0" fmla="*/ 0 w 1249"/>
              <a:gd name="T1" fmla="*/ 558 h 875"/>
              <a:gd name="T2" fmla="*/ 1249 w 1249"/>
              <a:gd name="T3" fmla="*/ 875 h 875"/>
              <a:gd name="T4" fmla="*/ 1249 w 1249"/>
              <a:gd name="T5" fmla="*/ 511 h 875"/>
              <a:gd name="T6" fmla="*/ 0 w 1249"/>
              <a:gd name="T7" fmla="*/ 0 h 875"/>
              <a:gd name="T8" fmla="*/ 0 w 1249"/>
              <a:gd name="T9" fmla="*/ 558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9" h="875">
                <a:moveTo>
                  <a:pt x="0" y="558"/>
                </a:moveTo>
                <a:lnTo>
                  <a:pt x="1249" y="875"/>
                </a:lnTo>
                <a:lnTo>
                  <a:pt x="1249" y="511"/>
                </a:lnTo>
                <a:lnTo>
                  <a:pt x="0" y="0"/>
                </a:lnTo>
                <a:lnTo>
                  <a:pt x="0" y="558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8439036" y="3798905"/>
            <a:ext cx="655595" cy="884184"/>
          </a:xfrm>
          <a:custGeom>
            <a:avLst/>
            <a:gdLst>
              <a:gd name="T0" fmla="*/ 0 w 565"/>
              <a:gd name="T1" fmla="*/ 762 h 762"/>
              <a:gd name="T2" fmla="*/ 565 w 565"/>
              <a:gd name="T3" fmla="*/ 750 h 762"/>
              <a:gd name="T4" fmla="*/ 565 w 565"/>
              <a:gd name="T5" fmla="*/ 0 h 762"/>
              <a:gd name="T6" fmla="*/ 0 w 565"/>
              <a:gd name="T7" fmla="*/ 83 h 762"/>
              <a:gd name="T8" fmla="*/ 0 w 565"/>
              <a:gd name="T9" fmla="*/ 762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5" h="762">
                <a:moveTo>
                  <a:pt x="0" y="762"/>
                </a:moveTo>
                <a:lnTo>
                  <a:pt x="565" y="750"/>
                </a:lnTo>
                <a:lnTo>
                  <a:pt x="565" y="0"/>
                </a:lnTo>
                <a:lnTo>
                  <a:pt x="0" y="83"/>
                </a:lnTo>
                <a:lnTo>
                  <a:pt x="0" y="762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9144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EFFFF"/>
              </a:solidFill>
              <a:latin typeface="Roboto Condensed Light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9094632" y="3798905"/>
            <a:ext cx="1449272" cy="928277"/>
          </a:xfrm>
          <a:custGeom>
            <a:avLst/>
            <a:gdLst>
              <a:gd name="T0" fmla="*/ 1249 w 1249"/>
              <a:gd name="T1" fmla="*/ 800 h 800"/>
              <a:gd name="T2" fmla="*/ 0 w 1249"/>
              <a:gd name="T3" fmla="*/ 750 h 800"/>
              <a:gd name="T4" fmla="*/ 0 w 1249"/>
              <a:gd name="T5" fmla="*/ 0 h 800"/>
              <a:gd name="T6" fmla="*/ 1249 w 1249"/>
              <a:gd name="T7" fmla="*/ 279 h 800"/>
              <a:gd name="T8" fmla="*/ 1249 w 1249"/>
              <a:gd name="T9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9" h="800">
                <a:moveTo>
                  <a:pt x="1249" y="800"/>
                </a:moveTo>
                <a:lnTo>
                  <a:pt x="0" y="750"/>
                </a:lnTo>
                <a:lnTo>
                  <a:pt x="0" y="0"/>
                </a:lnTo>
                <a:lnTo>
                  <a:pt x="1249" y="279"/>
                </a:lnTo>
                <a:lnTo>
                  <a:pt x="1249" y="800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8439036" y="4655240"/>
            <a:ext cx="2104867" cy="71941"/>
          </a:xfrm>
          <a:custGeom>
            <a:avLst/>
            <a:gdLst>
              <a:gd name="T0" fmla="*/ 0 w 1814"/>
              <a:gd name="T1" fmla="*/ 24 h 62"/>
              <a:gd name="T2" fmla="*/ 1452 w 1814"/>
              <a:gd name="T3" fmla="*/ 62 h 62"/>
              <a:gd name="T4" fmla="*/ 1814 w 1814"/>
              <a:gd name="T5" fmla="*/ 62 h 62"/>
              <a:gd name="T6" fmla="*/ 565 w 1814"/>
              <a:gd name="T7" fmla="*/ 0 h 62"/>
              <a:gd name="T8" fmla="*/ 0 w 1814"/>
              <a:gd name="T9" fmla="*/ 2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4" h="62">
                <a:moveTo>
                  <a:pt x="0" y="24"/>
                </a:moveTo>
                <a:lnTo>
                  <a:pt x="1452" y="62"/>
                </a:lnTo>
                <a:lnTo>
                  <a:pt x="1814" y="62"/>
                </a:lnTo>
                <a:lnTo>
                  <a:pt x="565" y="0"/>
                </a:lnTo>
                <a:lnTo>
                  <a:pt x="0" y="24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9461301" y="2285814"/>
            <a:ext cx="922475" cy="4228300"/>
          </a:xfrm>
          <a:custGeom>
            <a:avLst/>
            <a:gdLst>
              <a:gd name="T0" fmla="*/ 0 w 336"/>
              <a:gd name="T1" fmla="*/ 2 h 1540"/>
              <a:gd name="T2" fmla="*/ 41 w 336"/>
              <a:gd name="T3" fmla="*/ 2 h 1540"/>
              <a:gd name="T4" fmla="*/ 336 w 336"/>
              <a:gd name="T5" fmla="*/ 1540 h 1540"/>
              <a:gd name="T6" fmla="*/ 272 w 336"/>
              <a:gd name="T7" fmla="*/ 1529 h 1540"/>
              <a:gd name="T8" fmla="*/ 0 w 336"/>
              <a:gd name="T9" fmla="*/ 2 h 1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1540">
                <a:moveTo>
                  <a:pt x="0" y="2"/>
                </a:moveTo>
                <a:cubicBezTo>
                  <a:pt x="5" y="0"/>
                  <a:pt x="41" y="2"/>
                  <a:pt x="41" y="2"/>
                </a:cubicBezTo>
                <a:cubicBezTo>
                  <a:pt x="336" y="1540"/>
                  <a:pt x="336" y="1540"/>
                  <a:pt x="336" y="1540"/>
                </a:cubicBezTo>
                <a:cubicBezTo>
                  <a:pt x="272" y="1529"/>
                  <a:pt x="272" y="1529"/>
                  <a:pt x="272" y="1529"/>
                </a:cubicBezTo>
                <a:lnTo>
                  <a:pt x="0" y="2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9563411" y="2291616"/>
            <a:ext cx="862137" cy="4222498"/>
          </a:xfrm>
          <a:custGeom>
            <a:avLst/>
            <a:gdLst>
              <a:gd name="T0" fmla="*/ 0 w 743"/>
              <a:gd name="T1" fmla="*/ 0 h 3639"/>
              <a:gd name="T2" fmla="*/ 45 w 743"/>
              <a:gd name="T3" fmla="*/ 24 h 3639"/>
              <a:gd name="T4" fmla="*/ 743 w 743"/>
              <a:gd name="T5" fmla="*/ 3601 h 3639"/>
              <a:gd name="T6" fmla="*/ 698 w 743"/>
              <a:gd name="T7" fmla="*/ 3639 h 3639"/>
              <a:gd name="T8" fmla="*/ 0 w 743"/>
              <a:gd name="T9" fmla="*/ 0 h 3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3" h="3639">
                <a:moveTo>
                  <a:pt x="0" y="0"/>
                </a:moveTo>
                <a:lnTo>
                  <a:pt x="45" y="24"/>
                </a:lnTo>
                <a:lnTo>
                  <a:pt x="743" y="3601"/>
                </a:lnTo>
                <a:lnTo>
                  <a:pt x="698" y="36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9859299" y="2546892"/>
            <a:ext cx="865618" cy="3742115"/>
          </a:xfrm>
          <a:custGeom>
            <a:avLst/>
            <a:gdLst>
              <a:gd name="T0" fmla="*/ 0 w 315"/>
              <a:gd name="T1" fmla="*/ 0 h 1363"/>
              <a:gd name="T2" fmla="*/ 35 w 315"/>
              <a:gd name="T3" fmla="*/ 1 h 1363"/>
              <a:gd name="T4" fmla="*/ 315 w 315"/>
              <a:gd name="T5" fmla="*/ 1363 h 1363"/>
              <a:gd name="T6" fmla="*/ 262 w 315"/>
              <a:gd name="T7" fmla="*/ 1359 h 1363"/>
              <a:gd name="T8" fmla="*/ 0 w 315"/>
              <a:gd name="T9" fmla="*/ 0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1363">
                <a:moveTo>
                  <a:pt x="0" y="0"/>
                </a:moveTo>
                <a:cubicBezTo>
                  <a:pt x="22" y="1"/>
                  <a:pt x="35" y="1"/>
                  <a:pt x="35" y="1"/>
                </a:cubicBezTo>
                <a:cubicBezTo>
                  <a:pt x="315" y="1363"/>
                  <a:pt x="315" y="1363"/>
                  <a:pt x="315" y="1363"/>
                </a:cubicBezTo>
                <a:cubicBezTo>
                  <a:pt x="262" y="1359"/>
                  <a:pt x="262" y="1359"/>
                  <a:pt x="262" y="1359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9945165" y="2549212"/>
            <a:ext cx="807601" cy="3739795"/>
          </a:xfrm>
          <a:custGeom>
            <a:avLst/>
            <a:gdLst>
              <a:gd name="T0" fmla="*/ 0 w 696"/>
              <a:gd name="T1" fmla="*/ 0 h 3223"/>
              <a:gd name="T2" fmla="*/ 43 w 696"/>
              <a:gd name="T3" fmla="*/ 22 h 3223"/>
              <a:gd name="T4" fmla="*/ 696 w 696"/>
              <a:gd name="T5" fmla="*/ 3197 h 3223"/>
              <a:gd name="T6" fmla="*/ 663 w 696"/>
              <a:gd name="T7" fmla="*/ 3223 h 3223"/>
              <a:gd name="T8" fmla="*/ 0 w 696"/>
              <a:gd name="T9" fmla="*/ 0 h 3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6" h="3223">
                <a:moveTo>
                  <a:pt x="0" y="0"/>
                </a:moveTo>
                <a:lnTo>
                  <a:pt x="43" y="22"/>
                </a:lnTo>
                <a:lnTo>
                  <a:pt x="696" y="3197"/>
                </a:lnTo>
                <a:lnTo>
                  <a:pt x="663" y="32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9673644" y="2868307"/>
            <a:ext cx="436290" cy="275002"/>
          </a:xfrm>
          <a:custGeom>
            <a:avLst/>
            <a:gdLst>
              <a:gd name="T0" fmla="*/ 12 w 376"/>
              <a:gd name="T1" fmla="*/ 66 h 237"/>
              <a:gd name="T2" fmla="*/ 376 w 376"/>
              <a:gd name="T3" fmla="*/ 237 h 237"/>
              <a:gd name="T4" fmla="*/ 364 w 376"/>
              <a:gd name="T5" fmla="*/ 180 h 237"/>
              <a:gd name="T6" fmla="*/ 0 w 376"/>
              <a:gd name="T7" fmla="*/ 0 h 237"/>
              <a:gd name="T8" fmla="*/ 12 w 376"/>
              <a:gd name="T9" fmla="*/ 6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6" h="237">
                <a:moveTo>
                  <a:pt x="12" y="66"/>
                </a:moveTo>
                <a:lnTo>
                  <a:pt x="376" y="237"/>
                </a:lnTo>
                <a:lnTo>
                  <a:pt x="364" y="180"/>
                </a:lnTo>
                <a:lnTo>
                  <a:pt x="0" y="0"/>
                </a:lnTo>
                <a:lnTo>
                  <a:pt x="12" y="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9818687" y="3576118"/>
            <a:ext cx="423526" cy="222786"/>
          </a:xfrm>
          <a:custGeom>
            <a:avLst/>
            <a:gdLst>
              <a:gd name="T0" fmla="*/ 12 w 365"/>
              <a:gd name="T1" fmla="*/ 67 h 192"/>
              <a:gd name="T2" fmla="*/ 365 w 365"/>
              <a:gd name="T3" fmla="*/ 192 h 192"/>
              <a:gd name="T4" fmla="*/ 353 w 365"/>
              <a:gd name="T5" fmla="*/ 135 h 192"/>
              <a:gd name="T6" fmla="*/ 0 w 365"/>
              <a:gd name="T7" fmla="*/ 0 h 192"/>
              <a:gd name="T8" fmla="*/ 12 w 365"/>
              <a:gd name="T9" fmla="*/ 6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5" h="192">
                <a:moveTo>
                  <a:pt x="12" y="67"/>
                </a:moveTo>
                <a:lnTo>
                  <a:pt x="365" y="192"/>
                </a:lnTo>
                <a:lnTo>
                  <a:pt x="353" y="135"/>
                </a:lnTo>
                <a:lnTo>
                  <a:pt x="0" y="0"/>
                </a:lnTo>
                <a:lnTo>
                  <a:pt x="12" y="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9956768" y="4273486"/>
            <a:ext cx="416564" cy="146204"/>
          </a:xfrm>
          <a:custGeom>
            <a:avLst/>
            <a:gdLst>
              <a:gd name="T0" fmla="*/ 14 w 359"/>
              <a:gd name="T1" fmla="*/ 69 h 126"/>
              <a:gd name="T2" fmla="*/ 359 w 359"/>
              <a:gd name="T3" fmla="*/ 126 h 126"/>
              <a:gd name="T4" fmla="*/ 350 w 359"/>
              <a:gd name="T5" fmla="*/ 69 h 126"/>
              <a:gd name="T6" fmla="*/ 0 w 359"/>
              <a:gd name="T7" fmla="*/ 0 h 126"/>
              <a:gd name="T8" fmla="*/ 14 w 359"/>
              <a:gd name="T9" fmla="*/ 6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126">
                <a:moveTo>
                  <a:pt x="14" y="69"/>
                </a:moveTo>
                <a:lnTo>
                  <a:pt x="359" y="126"/>
                </a:lnTo>
                <a:lnTo>
                  <a:pt x="350" y="69"/>
                </a:lnTo>
                <a:lnTo>
                  <a:pt x="0" y="0"/>
                </a:lnTo>
                <a:lnTo>
                  <a:pt x="14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10087887" y="4978976"/>
            <a:ext cx="403800" cy="80064"/>
          </a:xfrm>
          <a:custGeom>
            <a:avLst/>
            <a:gdLst>
              <a:gd name="T0" fmla="*/ 14 w 348"/>
              <a:gd name="T1" fmla="*/ 69 h 69"/>
              <a:gd name="T2" fmla="*/ 348 w 348"/>
              <a:gd name="T3" fmla="*/ 57 h 69"/>
              <a:gd name="T4" fmla="*/ 336 w 348"/>
              <a:gd name="T5" fmla="*/ 0 h 69"/>
              <a:gd name="T6" fmla="*/ 0 w 348"/>
              <a:gd name="T7" fmla="*/ 0 h 69"/>
              <a:gd name="T8" fmla="*/ 14 w 348"/>
              <a:gd name="T9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" h="69">
                <a:moveTo>
                  <a:pt x="14" y="69"/>
                </a:moveTo>
                <a:lnTo>
                  <a:pt x="348" y="57"/>
                </a:lnTo>
                <a:lnTo>
                  <a:pt x="336" y="0"/>
                </a:lnTo>
                <a:lnTo>
                  <a:pt x="0" y="0"/>
                </a:lnTo>
                <a:lnTo>
                  <a:pt x="14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10242213" y="5577715"/>
            <a:ext cx="364349" cy="189136"/>
          </a:xfrm>
          <a:custGeom>
            <a:avLst/>
            <a:gdLst>
              <a:gd name="T0" fmla="*/ 12 w 314"/>
              <a:gd name="T1" fmla="*/ 163 h 163"/>
              <a:gd name="T2" fmla="*/ 314 w 314"/>
              <a:gd name="T3" fmla="*/ 57 h 163"/>
              <a:gd name="T4" fmla="*/ 302 w 314"/>
              <a:gd name="T5" fmla="*/ 0 h 163"/>
              <a:gd name="T6" fmla="*/ 0 w 314"/>
              <a:gd name="T7" fmla="*/ 95 h 163"/>
              <a:gd name="T8" fmla="*/ 12 w 314"/>
              <a:gd name="T9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163">
                <a:moveTo>
                  <a:pt x="12" y="163"/>
                </a:moveTo>
                <a:lnTo>
                  <a:pt x="314" y="57"/>
                </a:lnTo>
                <a:lnTo>
                  <a:pt x="302" y="0"/>
                </a:lnTo>
                <a:lnTo>
                  <a:pt x="0" y="95"/>
                </a:lnTo>
                <a:lnTo>
                  <a:pt x="12" y="1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9742104" y="2969257"/>
            <a:ext cx="321416" cy="160128"/>
          </a:xfrm>
          <a:custGeom>
            <a:avLst/>
            <a:gdLst>
              <a:gd name="T0" fmla="*/ 277 w 277"/>
              <a:gd name="T1" fmla="*/ 131 h 138"/>
              <a:gd name="T2" fmla="*/ 192 w 277"/>
              <a:gd name="T3" fmla="*/ 138 h 138"/>
              <a:gd name="T4" fmla="*/ 12 w 277"/>
              <a:gd name="T5" fmla="*/ 57 h 138"/>
              <a:gd name="T6" fmla="*/ 0 w 277"/>
              <a:gd name="T7" fmla="*/ 0 h 138"/>
              <a:gd name="T8" fmla="*/ 277 w 277"/>
              <a:gd name="T9" fmla="*/ 131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138">
                <a:moveTo>
                  <a:pt x="277" y="131"/>
                </a:moveTo>
                <a:lnTo>
                  <a:pt x="192" y="138"/>
                </a:lnTo>
                <a:lnTo>
                  <a:pt x="12" y="57"/>
                </a:lnTo>
                <a:lnTo>
                  <a:pt x="0" y="0"/>
                </a:lnTo>
                <a:lnTo>
                  <a:pt x="277" y="131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9879025" y="3670106"/>
            <a:ext cx="319095" cy="128798"/>
          </a:xfrm>
          <a:custGeom>
            <a:avLst/>
            <a:gdLst>
              <a:gd name="T0" fmla="*/ 275 w 275"/>
              <a:gd name="T1" fmla="*/ 97 h 111"/>
              <a:gd name="T2" fmla="*/ 185 w 275"/>
              <a:gd name="T3" fmla="*/ 111 h 111"/>
              <a:gd name="T4" fmla="*/ 10 w 275"/>
              <a:gd name="T5" fmla="*/ 57 h 111"/>
              <a:gd name="T6" fmla="*/ 0 w 275"/>
              <a:gd name="T7" fmla="*/ 0 h 111"/>
              <a:gd name="T8" fmla="*/ 275 w 275"/>
              <a:gd name="T9" fmla="*/ 9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" h="111">
                <a:moveTo>
                  <a:pt x="275" y="97"/>
                </a:moveTo>
                <a:lnTo>
                  <a:pt x="185" y="111"/>
                </a:lnTo>
                <a:lnTo>
                  <a:pt x="10" y="57"/>
                </a:lnTo>
                <a:lnTo>
                  <a:pt x="0" y="0"/>
                </a:lnTo>
                <a:lnTo>
                  <a:pt x="275" y="97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10013625" y="4359352"/>
            <a:ext cx="319095" cy="60338"/>
          </a:xfrm>
          <a:custGeom>
            <a:avLst/>
            <a:gdLst>
              <a:gd name="T0" fmla="*/ 275 w 275"/>
              <a:gd name="T1" fmla="*/ 45 h 52"/>
              <a:gd name="T2" fmla="*/ 171 w 275"/>
              <a:gd name="T3" fmla="*/ 52 h 52"/>
              <a:gd name="T4" fmla="*/ 5 w 275"/>
              <a:gd name="T5" fmla="*/ 26 h 52"/>
              <a:gd name="T6" fmla="*/ 0 w 275"/>
              <a:gd name="T7" fmla="*/ 0 h 52"/>
              <a:gd name="T8" fmla="*/ 275 w 275"/>
              <a:gd name="T9" fmla="*/ 4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" h="52">
                <a:moveTo>
                  <a:pt x="275" y="45"/>
                </a:moveTo>
                <a:lnTo>
                  <a:pt x="171" y="52"/>
                </a:lnTo>
                <a:lnTo>
                  <a:pt x="5" y="26"/>
                </a:lnTo>
                <a:lnTo>
                  <a:pt x="0" y="0"/>
                </a:lnTo>
                <a:lnTo>
                  <a:pt x="275" y="45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10148225" y="5045116"/>
            <a:ext cx="310973" cy="22047"/>
          </a:xfrm>
          <a:custGeom>
            <a:avLst/>
            <a:gdLst>
              <a:gd name="T0" fmla="*/ 268 w 268"/>
              <a:gd name="T1" fmla="*/ 0 h 19"/>
              <a:gd name="T2" fmla="*/ 166 w 268"/>
              <a:gd name="T3" fmla="*/ 14 h 19"/>
              <a:gd name="T4" fmla="*/ 3 w 268"/>
              <a:gd name="T5" fmla="*/ 19 h 19"/>
              <a:gd name="T6" fmla="*/ 0 w 268"/>
              <a:gd name="T7" fmla="*/ 10 h 19"/>
              <a:gd name="T8" fmla="*/ 268 w 268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" h="19">
                <a:moveTo>
                  <a:pt x="268" y="0"/>
                </a:moveTo>
                <a:lnTo>
                  <a:pt x="166" y="14"/>
                </a:lnTo>
                <a:lnTo>
                  <a:pt x="3" y="19"/>
                </a:lnTo>
                <a:lnTo>
                  <a:pt x="0" y="10"/>
                </a:lnTo>
                <a:lnTo>
                  <a:pt x="268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10264260" y="5585837"/>
            <a:ext cx="304011" cy="90507"/>
          </a:xfrm>
          <a:custGeom>
            <a:avLst/>
            <a:gdLst>
              <a:gd name="T0" fmla="*/ 262 w 262"/>
              <a:gd name="T1" fmla="*/ 0 h 78"/>
              <a:gd name="T2" fmla="*/ 153 w 262"/>
              <a:gd name="T3" fmla="*/ 10 h 78"/>
              <a:gd name="T4" fmla="*/ 0 w 262"/>
              <a:gd name="T5" fmla="*/ 55 h 78"/>
              <a:gd name="T6" fmla="*/ 4 w 262"/>
              <a:gd name="T7" fmla="*/ 78 h 78"/>
              <a:gd name="T8" fmla="*/ 262 w 262"/>
              <a:gd name="T9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78">
                <a:moveTo>
                  <a:pt x="262" y="0"/>
                </a:moveTo>
                <a:lnTo>
                  <a:pt x="153" y="10"/>
                </a:lnTo>
                <a:lnTo>
                  <a:pt x="0" y="55"/>
                </a:lnTo>
                <a:lnTo>
                  <a:pt x="4" y="78"/>
                </a:lnTo>
                <a:lnTo>
                  <a:pt x="262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2020200" y="2606646"/>
            <a:ext cx="6330359" cy="38408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pic>
        <p:nvPicPr>
          <p:cNvPr id="6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54" y="2430345"/>
            <a:ext cx="673288" cy="673288"/>
          </a:xfrm>
          <a:prstGeom prst="rect">
            <a:avLst/>
          </a:prstGeom>
        </p:spPr>
      </p:pic>
      <p:pic>
        <p:nvPicPr>
          <p:cNvPr id="6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2" y="3219907"/>
            <a:ext cx="673288" cy="673288"/>
          </a:xfrm>
          <a:prstGeom prst="rect">
            <a:avLst/>
          </a:prstGeom>
        </p:spPr>
      </p:pic>
      <p:pic>
        <p:nvPicPr>
          <p:cNvPr id="6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2" y="4009469"/>
            <a:ext cx="673288" cy="673288"/>
          </a:xfrm>
          <a:prstGeom prst="rect">
            <a:avLst/>
          </a:prstGeom>
        </p:spPr>
      </p:pic>
      <p:pic>
        <p:nvPicPr>
          <p:cNvPr id="6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2" y="4799031"/>
            <a:ext cx="673288" cy="673288"/>
          </a:xfrm>
          <a:prstGeom prst="rect">
            <a:avLst/>
          </a:prstGeom>
        </p:spPr>
      </p:pic>
      <p:pic>
        <p:nvPicPr>
          <p:cNvPr id="6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2" y="5588594"/>
            <a:ext cx="673288" cy="673288"/>
          </a:xfrm>
          <a:prstGeom prst="rect">
            <a:avLst/>
          </a:prstGeom>
        </p:spPr>
      </p:pic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1076052" y="2543734"/>
            <a:ext cx="664527" cy="5709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algn="r" fontAlgn="base">
              <a:spcAft>
                <a:spcPct val="0"/>
              </a:spcAft>
            </a:pPr>
            <a:r>
              <a:rPr lang="en-US" sz="3200" dirty="0">
                <a:solidFill>
                  <a:srgbClr val="F9789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01</a:t>
            </a:r>
          </a:p>
        </p:txBody>
      </p:sp>
      <p:cxnSp>
        <p:nvCxnSpPr>
          <p:cNvPr id="44" name="出自【趣你的PPT】(微信:qunideppt)：最优质的PPT资源库"/>
          <p:cNvCxnSpPr/>
          <p:nvPr/>
        </p:nvCxnSpPr>
        <p:spPr>
          <a:xfrm>
            <a:off x="1861458" y="2500465"/>
            <a:ext cx="0" cy="505343"/>
          </a:xfrm>
          <a:prstGeom prst="line">
            <a:avLst/>
          </a:prstGeom>
          <a:ln>
            <a:solidFill>
              <a:srgbClr val="FE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2020200" y="3381311"/>
            <a:ext cx="6330359" cy="3211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1076054" y="3290153"/>
            <a:ext cx="664526" cy="62892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algn="r" fontAlgn="base">
              <a:spcAft>
                <a:spcPct val="0"/>
              </a:spcAft>
            </a:pPr>
            <a:r>
              <a:rPr lang="en-US" sz="3200" dirty="0">
                <a:solidFill>
                  <a:srgbClr val="345C17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02</a:t>
            </a:r>
          </a:p>
        </p:txBody>
      </p:sp>
      <p:cxnSp>
        <p:nvCxnSpPr>
          <p:cNvPr id="48" name="出自【趣你的PPT】(微信:qunideppt)：最优质的PPT资源库"/>
          <p:cNvCxnSpPr/>
          <p:nvPr/>
        </p:nvCxnSpPr>
        <p:spPr>
          <a:xfrm>
            <a:off x="1861458" y="3318022"/>
            <a:ext cx="0" cy="412148"/>
          </a:xfrm>
          <a:prstGeom prst="line">
            <a:avLst/>
          </a:prstGeom>
          <a:ln>
            <a:solidFill>
              <a:srgbClr val="FE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2020200" y="4135108"/>
            <a:ext cx="6330359" cy="30808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1076052" y="4094590"/>
            <a:ext cx="664528" cy="62892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algn="r" fontAlgn="base">
              <a:spcAft>
                <a:spcPct val="0"/>
              </a:spcAft>
            </a:pPr>
            <a:r>
              <a:rPr lang="en-US" sz="3200" dirty="0">
                <a:solidFill>
                  <a:srgbClr val="F9789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03</a:t>
            </a:r>
          </a:p>
        </p:txBody>
      </p:sp>
      <p:cxnSp>
        <p:nvCxnSpPr>
          <p:cNvPr id="52" name="出自【趣你的PPT】(微信:qunideppt)：最优质的PPT资源库"/>
          <p:cNvCxnSpPr/>
          <p:nvPr/>
        </p:nvCxnSpPr>
        <p:spPr>
          <a:xfrm>
            <a:off x="1861458" y="4088733"/>
            <a:ext cx="0" cy="412148"/>
          </a:xfrm>
          <a:prstGeom prst="line">
            <a:avLst/>
          </a:prstGeom>
          <a:ln>
            <a:solidFill>
              <a:srgbClr val="FE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2020200" y="4948795"/>
            <a:ext cx="6330359" cy="3249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1076052" y="4899027"/>
            <a:ext cx="664528" cy="62892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algn="r" fontAlgn="base">
              <a:spcAft>
                <a:spcPct val="0"/>
              </a:spcAft>
            </a:pPr>
            <a:r>
              <a:rPr lang="en-US" sz="3200" dirty="0">
                <a:solidFill>
                  <a:srgbClr val="345C17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04</a:t>
            </a:r>
          </a:p>
        </p:txBody>
      </p:sp>
      <p:cxnSp>
        <p:nvCxnSpPr>
          <p:cNvPr id="56" name="出自【趣你的PPT】(微信:qunideppt)：最优质的PPT资源库"/>
          <p:cNvCxnSpPr/>
          <p:nvPr/>
        </p:nvCxnSpPr>
        <p:spPr>
          <a:xfrm>
            <a:off x="1861458" y="4924215"/>
            <a:ext cx="0" cy="412148"/>
          </a:xfrm>
          <a:prstGeom prst="line">
            <a:avLst/>
          </a:prstGeom>
          <a:ln>
            <a:solidFill>
              <a:srgbClr val="FE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出自【趣你的PPT】(微信:qunideppt)：最优质的PPT资源库"/>
          <p:cNvSpPr txBox="1">
            <a:spLocks/>
          </p:cNvSpPr>
          <p:nvPr/>
        </p:nvSpPr>
        <p:spPr>
          <a:xfrm>
            <a:off x="2020200" y="5797112"/>
            <a:ext cx="6330359" cy="2643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>
            <a:spLocks/>
          </p:cNvSpPr>
          <p:nvPr/>
        </p:nvSpPr>
        <p:spPr>
          <a:xfrm>
            <a:off x="1060532" y="5703463"/>
            <a:ext cx="680048" cy="62892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algn="r" fontAlgn="base">
              <a:spcAft>
                <a:spcPct val="0"/>
              </a:spcAft>
            </a:pPr>
            <a:r>
              <a:rPr lang="en-US" sz="3200" dirty="0">
                <a:solidFill>
                  <a:srgbClr val="F9789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05</a:t>
            </a:r>
          </a:p>
        </p:txBody>
      </p:sp>
      <p:cxnSp>
        <p:nvCxnSpPr>
          <p:cNvPr id="60" name="出自【趣你的PPT】(微信:qunideppt)：最优质的PPT资源库"/>
          <p:cNvCxnSpPr/>
          <p:nvPr/>
        </p:nvCxnSpPr>
        <p:spPr>
          <a:xfrm>
            <a:off x="1861458" y="5719164"/>
            <a:ext cx="0" cy="412148"/>
          </a:xfrm>
          <a:prstGeom prst="line">
            <a:avLst/>
          </a:prstGeom>
          <a:ln>
            <a:solidFill>
              <a:srgbClr val="FE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6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7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7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7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77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6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出自【趣你的PPT】(微信:qunideppt)：最优质的PPT资源库"/>
          <p:cNvCxnSpPr/>
          <p:nvPr/>
        </p:nvCxnSpPr>
        <p:spPr>
          <a:xfrm>
            <a:off x="1031188" y="2863207"/>
            <a:ext cx="48401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出自【趣你的PPT】(微信:qunideppt)：最优质的PPT资源库"/>
          <p:cNvSpPr/>
          <p:nvPr/>
        </p:nvSpPr>
        <p:spPr>
          <a:xfrm>
            <a:off x="2845566" y="2307513"/>
            <a:ext cx="1171954" cy="1171955"/>
          </a:xfrm>
          <a:prstGeom prst="ellipse">
            <a:avLst/>
          </a:prstGeom>
          <a:solidFill>
            <a:srgbClr val="345C1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66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4668335" y="2435032"/>
            <a:ext cx="911573" cy="911573"/>
          </a:xfrm>
          <a:prstGeom prst="ellips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4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>
            <a:off x="1377518" y="2435032"/>
            <a:ext cx="911573" cy="911573"/>
          </a:xfrm>
          <a:prstGeom prst="ellips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4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12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06" y="2447368"/>
            <a:ext cx="308902" cy="308902"/>
          </a:xfrm>
          <a:prstGeom prst="rect">
            <a:avLst/>
          </a:prstGeom>
        </p:spPr>
      </p:pic>
      <p:pic>
        <p:nvPicPr>
          <p:cNvPr id="12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36" y="2314844"/>
            <a:ext cx="308902" cy="308902"/>
          </a:xfrm>
          <a:prstGeom prst="rect">
            <a:avLst/>
          </a:prstGeom>
        </p:spPr>
      </p:pic>
      <p:pic>
        <p:nvPicPr>
          <p:cNvPr id="12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38" y="2415635"/>
            <a:ext cx="308902" cy="308902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10592571" y="241252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6507787" y="3020832"/>
            <a:ext cx="851505" cy="693649"/>
          </a:xfrm>
          <a:custGeom>
            <a:avLst/>
            <a:gdLst>
              <a:gd name="T0" fmla="*/ 280 w 280"/>
              <a:gd name="T1" fmla="*/ 27 h 228"/>
              <a:gd name="T2" fmla="*/ 247 w 280"/>
              <a:gd name="T3" fmla="*/ 36 h 228"/>
              <a:gd name="T4" fmla="*/ 272 w 280"/>
              <a:gd name="T5" fmla="*/ 5 h 228"/>
              <a:gd name="T6" fmla="*/ 236 w 280"/>
              <a:gd name="T7" fmla="*/ 19 h 228"/>
              <a:gd name="T8" fmla="*/ 194 w 280"/>
              <a:gd name="T9" fmla="*/ 0 h 228"/>
              <a:gd name="T10" fmla="*/ 136 w 280"/>
              <a:gd name="T11" fmla="*/ 58 h 228"/>
              <a:gd name="T12" fmla="*/ 138 w 280"/>
              <a:gd name="T13" fmla="*/ 71 h 228"/>
              <a:gd name="T14" fmla="*/ 19 w 280"/>
              <a:gd name="T15" fmla="*/ 11 h 228"/>
              <a:gd name="T16" fmla="*/ 12 w 280"/>
              <a:gd name="T17" fmla="*/ 40 h 228"/>
              <a:gd name="T18" fmla="*/ 37 w 280"/>
              <a:gd name="T19" fmla="*/ 88 h 228"/>
              <a:gd name="T20" fmla="*/ 11 w 280"/>
              <a:gd name="T21" fmla="*/ 80 h 228"/>
              <a:gd name="T22" fmla="*/ 11 w 280"/>
              <a:gd name="T23" fmla="*/ 81 h 228"/>
              <a:gd name="T24" fmla="*/ 57 w 280"/>
              <a:gd name="T25" fmla="*/ 138 h 228"/>
              <a:gd name="T26" fmla="*/ 42 w 280"/>
              <a:gd name="T27" fmla="*/ 140 h 228"/>
              <a:gd name="T28" fmla="*/ 31 w 280"/>
              <a:gd name="T29" fmla="*/ 139 h 228"/>
              <a:gd name="T30" fmla="*/ 85 w 280"/>
              <a:gd name="T31" fmla="*/ 178 h 228"/>
              <a:gd name="T32" fmla="*/ 14 w 280"/>
              <a:gd name="T33" fmla="*/ 203 h 228"/>
              <a:gd name="T34" fmla="*/ 0 w 280"/>
              <a:gd name="T35" fmla="*/ 202 h 228"/>
              <a:gd name="T36" fmla="*/ 88 w 280"/>
              <a:gd name="T37" fmla="*/ 228 h 228"/>
              <a:gd name="T38" fmla="*/ 251 w 280"/>
              <a:gd name="T39" fmla="*/ 65 h 228"/>
              <a:gd name="T40" fmla="*/ 251 w 280"/>
              <a:gd name="T41" fmla="*/ 57 h 228"/>
              <a:gd name="T42" fmla="*/ 280 w 280"/>
              <a:gd name="T43" fmla="*/ 27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0" h="228">
                <a:moveTo>
                  <a:pt x="280" y="27"/>
                </a:moveTo>
                <a:cubicBezTo>
                  <a:pt x="270" y="32"/>
                  <a:pt x="259" y="35"/>
                  <a:pt x="247" y="36"/>
                </a:cubicBezTo>
                <a:cubicBezTo>
                  <a:pt x="259" y="29"/>
                  <a:pt x="268" y="18"/>
                  <a:pt x="272" y="5"/>
                </a:cubicBezTo>
                <a:cubicBezTo>
                  <a:pt x="261" y="11"/>
                  <a:pt x="249" y="16"/>
                  <a:pt x="236" y="19"/>
                </a:cubicBezTo>
                <a:cubicBezTo>
                  <a:pt x="225" y="7"/>
                  <a:pt x="210" y="0"/>
                  <a:pt x="194" y="0"/>
                </a:cubicBezTo>
                <a:cubicBezTo>
                  <a:pt x="162" y="0"/>
                  <a:pt x="136" y="26"/>
                  <a:pt x="136" y="58"/>
                </a:cubicBezTo>
                <a:cubicBezTo>
                  <a:pt x="136" y="62"/>
                  <a:pt x="137" y="67"/>
                  <a:pt x="138" y="71"/>
                </a:cubicBezTo>
                <a:cubicBezTo>
                  <a:pt x="90" y="69"/>
                  <a:pt x="48" y="46"/>
                  <a:pt x="19" y="11"/>
                </a:cubicBezTo>
                <a:cubicBezTo>
                  <a:pt x="14" y="19"/>
                  <a:pt x="12" y="29"/>
                  <a:pt x="12" y="40"/>
                </a:cubicBezTo>
                <a:cubicBezTo>
                  <a:pt x="12" y="60"/>
                  <a:pt x="22" y="77"/>
                  <a:pt x="37" y="88"/>
                </a:cubicBezTo>
                <a:cubicBezTo>
                  <a:pt x="28" y="87"/>
                  <a:pt x="19" y="85"/>
                  <a:pt x="11" y="80"/>
                </a:cubicBezTo>
                <a:cubicBezTo>
                  <a:pt x="11" y="81"/>
                  <a:pt x="11" y="81"/>
                  <a:pt x="11" y="81"/>
                </a:cubicBezTo>
                <a:cubicBezTo>
                  <a:pt x="11" y="109"/>
                  <a:pt x="31" y="132"/>
                  <a:pt x="57" y="138"/>
                </a:cubicBezTo>
                <a:cubicBezTo>
                  <a:pt x="52" y="139"/>
                  <a:pt x="47" y="140"/>
                  <a:pt x="42" y="140"/>
                </a:cubicBezTo>
                <a:cubicBezTo>
                  <a:pt x="38" y="140"/>
                  <a:pt x="35" y="139"/>
                  <a:pt x="31" y="139"/>
                </a:cubicBezTo>
                <a:cubicBezTo>
                  <a:pt x="39" y="161"/>
                  <a:pt x="60" y="178"/>
                  <a:pt x="85" y="178"/>
                </a:cubicBezTo>
                <a:cubicBezTo>
                  <a:pt x="65" y="194"/>
                  <a:pt x="40" y="203"/>
                  <a:pt x="14" y="203"/>
                </a:cubicBezTo>
                <a:cubicBezTo>
                  <a:pt x="9" y="203"/>
                  <a:pt x="4" y="203"/>
                  <a:pt x="0" y="202"/>
                </a:cubicBezTo>
                <a:cubicBezTo>
                  <a:pt x="25" y="219"/>
                  <a:pt x="55" y="228"/>
                  <a:pt x="88" y="228"/>
                </a:cubicBezTo>
                <a:cubicBezTo>
                  <a:pt x="194" y="228"/>
                  <a:pt x="251" y="140"/>
                  <a:pt x="251" y="65"/>
                </a:cubicBezTo>
                <a:cubicBezTo>
                  <a:pt x="251" y="62"/>
                  <a:pt x="251" y="60"/>
                  <a:pt x="251" y="57"/>
                </a:cubicBezTo>
                <a:cubicBezTo>
                  <a:pt x="263" y="49"/>
                  <a:pt x="272" y="39"/>
                  <a:pt x="280" y="27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906414" y="2797564"/>
            <a:ext cx="2363514" cy="4060436"/>
          </a:xfrm>
          <a:custGeom>
            <a:avLst/>
            <a:gdLst>
              <a:gd name="T0" fmla="*/ 470 w 588"/>
              <a:gd name="T1" fmla="*/ 274 h 1010"/>
              <a:gd name="T2" fmla="*/ 543 w 588"/>
              <a:gd name="T3" fmla="*/ 164 h 1010"/>
              <a:gd name="T4" fmla="*/ 588 w 588"/>
              <a:gd name="T5" fmla="*/ 13 h 1010"/>
              <a:gd name="T6" fmla="*/ 580 w 588"/>
              <a:gd name="T7" fmla="*/ 9 h 1010"/>
              <a:gd name="T8" fmla="*/ 531 w 588"/>
              <a:gd name="T9" fmla="*/ 143 h 1010"/>
              <a:gd name="T10" fmla="*/ 456 w 588"/>
              <a:gd name="T11" fmla="*/ 237 h 1010"/>
              <a:gd name="T12" fmla="*/ 454 w 588"/>
              <a:gd name="T13" fmla="*/ 238 h 1010"/>
              <a:gd name="T14" fmla="*/ 310 w 588"/>
              <a:gd name="T15" fmla="*/ 0 h 1010"/>
              <a:gd name="T16" fmla="*/ 272 w 588"/>
              <a:gd name="T17" fmla="*/ 25 h 1010"/>
              <a:gd name="T18" fmla="*/ 401 w 588"/>
              <a:gd name="T19" fmla="*/ 434 h 1010"/>
              <a:gd name="T20" fmla="*/ 234 w 588"/>
              <a:gd name="T21" fmla="*/ 365 h 1010"/>
              <a:gd name="T22" fmla="*/ 106 w 588"/>
              <a:gd name="T23" fmla="*/ 257 h 1010"/>
              <a:gd name="T24" fmla="*/ 12 w 588"/>
              <a:gd name="T25" fmla="*/ 95 h 1010"/>
              <a:gd name="T26" fmla="*/ 0 w 588"/>
              <a:gd name="T27" fmla="*/ 101 h 1010"/>
              <a:gd name="T28" fmla="*/ 90 w 588"/>
              <a:gd name="T29" fmla="*/ 284 h 1010"/>
              <a:gd name="T30" fmla="*/ 218 w 588"/>
              <a:gd name="T31" fmla="*/ 413 h 1010"/>
              <a:gd name="T32" fmla="*/ 406 w 588"/>
              <a:gd name="T33" fmla="*/ 511 h 1010"/>
              <a:gd name="T34" fmla="*/ 331 w 588"/>
              <a:gd name="T35" fmla="*/ 1010 h 1010"/>
              <a:gd name="T36" fmla="*/ 557 w 588"/>
              <a:gd name="T37" fmla="*/ 1010 h 1010"/>
              <a:gd name="T38" fmla="*/ 546 w 588"/>
              <a:gd name="T39" fmla="*/ 509 h 1010"/>
              <a:gd name="T40" fmla="*/ 470 w 588"/>
              <a:gd name="T41" fmla="*/ 274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8" h="1010">
                <a:moveTo>
                  <a:pt x="470" y="274"/>
                </a:moveTo>
                <a:cubicBezTo>
                  <a:pt x="498" y="243"/>
                  <a:pt x="523" y="207"/>
                  <a:pt x="543" y="164"/>
                </a:cubicBezTo>
                <a:cubicBezTo>
                  <a:pt x="564" y="120"/>
                  <a:pt x="581" y="71"/>
                  <a:pt x="588" y="13"/>
                </a:cubicBezTo>
                <a:cubicBezTo>
                  <a:pt x="580" y="9"/>
                  <a:pt x="580" y="9"/>
                  <a:pt x="580" y="9"/>
                </a:cubicBezTo>
                <a:cubicBezTo>
                  <a:pt x="571" y="60"/>
                  <a:pt x="552" y="106"/>
                  <a:pt x="531" y="143"/>
                </a:cubicBezTo>
                <a:cubicBezTo>
                  <a:pt x="509" y="181"/>
                  <a:pt x="483" y="212"/>
                  <a:pt x="456" y="237"/>
                </a:cubicBezTo>
                <a:cubicBezTo>
                  <a:pt x="455" y="238"/>
                  <a:pt x="455" y="238"/>
                  <a:pt x="454" y="238"/>
                </a:cubicBezTo>
                <a:cubicBezTo>
                  <a:pt x="415" y="153"/>
                  <a:pt x="366" y="73"/>
                  <a:pt x="310" y="0"/>
                </a:cubicBezTo>
                <a:cubicBezTo>
                  <a:pt x="272" y="25"/>
                  <a:pt x="272" y="25"/>
                  <a:pt x="272" y="25"/>
                </a:cubicBezTo>
                <a:cubicBezTo>
                  <a:pt x="346" y="158"/>
                  <a:pt x="386" y="295"/>
                  <a:pt x="401" y="434"/>
                </a:cubicBezTo>
                <a:cubicBezTo>
                  <a:pt x="344" y="419"/>
                  <a:pt x="287" y="397"/>
                  <a:pt x="234" y="365"/>
                </a:cubicBezTo>
                <a:cubicBezTo>
                  <a:pt x="188" y="337"/>
                  <a:pt x="145" y="301"/>
                  <a:pt x="106" y="257"/>
                </a:cubicBezTo>
                <a:cubicBezTo>
                  <a:pt x="68" y="212"/>
                  <a:pt x="32" y="157"/>
                  <a:pt x="12" y="95"/>
                </a:cubicBezTo>
                <a:cubicBezTo>
                  <a:pt x="0" y="101"/>
                  <a:pt x="0" y="101"/>
                  <a:pt x="0" y="101"/>
                </a:cubicBezTo>
                <a:cubicBezTo>
                  <a:pt x="18" y="172"/>
                  <a:pt x="52" y="232"/>
                  <a:pt x="90" y="284"/>
                </a:cubicBezTo>
                <a:cubicBezTo>
                  <a:pt x="128" y="335"/>
                  <a:pt x="172" y="378"/>
                  <a:pt x="218" y="413"/>
                </a:cubicBezTo>
                <a:cubicBezTo>
                  <a:pt x="278" y="457"/>
                  <a:pt x="341" y="489"/>
                  <a:pt x="406" y="511"/>
                </a:cubicBezTo>
                <a:cubicBezTo>
                  <a:pt x="412" y="679"/>
                  <a:pt x="383" y="847"/>
                  <a:pt x="331" y="1010"/>
                </a:cubicBezTo>
                <a:cubicBezTo>
                  <a:pt x="557" y="1010"/>
                  <a:pt x="557" y="1010"/>
                  <a:pt x="557" y="1010"/>
                </a:cubicBezTo>
                <a:cubicBezTo>
                  <a:pt x="583" y="820"/>
                  <a:pt x="587" y="695"/>
                  <a:pt x="546" y="509"/>
                </a:cubicBezTo>
                <a:cubicBezTo>
                  <a:pt x="528" y="428"/>
                  <a:pt x="503" y="349"/>
                  <a:pt x="470" y="274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46023" y="2207066"/>
            <a:ext cx="459615" cy="458092"/>
          </a:xfrm>
          <a:custGeom>
            <a:avLst/>
            <a:gdLst>
              <a:gd name="T0" fmla="*/ 106 w 114"/>
              <a:gd name="T1" fmla="*/ 0 h 114"/>
              <a:gd name="T2" fmla="*/ 8 w 114"/>
              <a:gd name="T3" fmla="*/ 0 h 114"/>
              <a:gd name="T4" fmla="*/ 0 w 114"/>
              <a:gd name="T5" fmla="*/ 8 h 114"/>
              <a:gd name="T6" fmla="*/ 0 w 114"/>
              <a:gd name="T7" fmla="*/ 106 h 114"/>
              <a:gd name="T8" fmla="*/ 8 w 114"/>
              <a:gd name="T9" fmla="*/ 114 h 114"/>
              <a:gd name="T10" fmla="*/ 106 w 114"/>
              <a:gd name="T11" fmla="*/ 114 h 114"/>
              <a:gd name="T12" fmla="*/ 114 w 114"/>
              <a:gd name="T13" fmla="*/ 106 h 114"/>
              <a:gd name="T14" fmla="*/ 114 w 114"/>
              <a:gd name="T15" fmla="*/ 8 h 114"/>
              <a:gd name="T16" fmla="*/ 106 w 114"/>
              <a:gd name="T17" fmla="*/ 0 h 114"/>
              <a:gd name="T18" fmla="*/ 35 w 114"/>
              <a:gd name="T19" fmla="*/ 96 h 114"/>
              <a:gd name="T20" fmla="*/ 17 w 114"/>
              <a:gd name="T21" fmla="*/ 96 h 114"/>
              <a:gd name="T22" fmla="*/ 17 w 114"/>
              <a:gd name="T23" fmla="*/ 44 h 114"/>
              <a:gd name="T24" fmla="*/ 35 w 114"/>
              <a:gd name="T25" fmla="*/ 44 h 114"/>
              <a:gd name="T26" fmla="*/ 35 w 114"/>
              <a:gd name="T27" fmla="*/ 96 h 114"/>
              <a:gd name="T28" fmla="*/ 26 w 114"/>
              <a:gd name="T29" fmla="*/ 37 h 114"/>
              <a:gd name="T30" fmla="*/ 26 w 114"/>
              <a:gd name="T31" fmla="*/ 37 h 114"/>
              <a:gd name="T32" fmla="*/ 16 w 114"/>
              <a:gd name="T33" fmla="*/ 28 h 114"/>
              <a:gd name="T34" fmla="*/ 26 w 114"/>
              <a:gd name="T35" fmla="*/ 19 h 114"/>
              <a:gd name="T36" fmla="*/ 36 w 114"/>
              <a:gd name="T37" fmla="*/ 28 h 114"/>
              <a:gd name="T38" fmla="*/ 26 w 114"/>
              <a:gd name="T39" fmla="*/ 37 h 114"/>
              <a:gd name="T40" fmla="*/ 97 w 114"/>
              <a:gd name="T41" fmla="*/ 96 h 114"/>
              <a:gd name="T42" fmla="*/ 80 w 114"/>
              <a:gd name="T43" fmla="*/ 96 h 114"/>
              <a:gd name="T44" fmla="*/ 80 w 114"/>
              <a:gd name="T45" fmla="*/ 68 h 114"/>
              <a:gd name="T46" fmla="*/ 71 w 114"/>
              <a:gd name="T47" fmla="*/ 56 h 114"/>
              <a:gd name="T48" fmla="*/ 62 w 114"/>
              <a:gd name="T49" fmla="*/ 63 h 114"/>
              <a:gd name="T50" fmla="*/ 61 w 114"/>
              <a:gd name="T51" fmla="*/ 67 h 114"/>
              <a:gd name="T52" fmla="*/ 61 w 114"/>
              <a:gd name="T53" fmla="*/ 96 h 114"/>
              <a:gd name="T54" fmla="*/ 44 w 114"/>
              <a:gd name="T55" fmla="*/ 96 h 114"/>
              <a:gd name="T56" fmla="*/ 44 w 114"/>
              <a:gd name="T57" fmla="*/ 44 h 114"/>
              <a:gd name="T58" fmla="*/ 61 w 114"/>
              <a:gd name="T59" fmla="*/ 44 h 114"/>
              <a:gd name="T60" fmla="*/ 61 w 114"/>
              <a:gd name="T61" fmla="*/ 51 h 114"/>
              <a:gd name="T62" fmla="*/ 77 w 114"/>
              <a:gd name="T63" fmla="*/ 43 h 114"/>
              <a:gd name="T64" fmla="*/ 97 w 114"/>
              <a:gd name="T65" fmla="*/ 66 h 114"/>
              <a:gd name="T66" fmla="*/ 97 w 114"/>
              <a:gd name="T67" fmla="*/ 9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4" h="114">
                <a:moveTo>
                  <a:pt x="10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1"/>
                  <a:pt x="4" y="114"/>
                  <a:pt x="8" y="114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10" y="114"/>
                  <a:pt x="114" y="111"/>
                  <a:pt x="114" y="106"/>
                </a:cubicBezTo>
                <a:cubicBezTo>
                  <a:pt x="114" y="8"/>
                  <a:pt x="114" y="8"/>
                  <a:pt x="114" y="8"/>
                </a:cubicBezTo>
                <a:cubicBezTo>
                  <a:pt x="114" y="3"/>
                  <a:pt x="110" y="0"/>
                  <a:pt x="106" y="0"/>
                </a:cubicBezTo>
                <a:close/>
                <a:moveTo>
                  <a:pt x="35" y="96"/>
                </a:moveTo>
                <a:cubicBezTo>
                  <a:pt x="17" y="96"/>
                  <a:pt x="17" y="96"/>
                  <a:pt x="17" y="96"/>
                </a:cubicBezTo>
                <a:cubicBezTo>
                  <a:pt x="17" y="44"/>
                  <a:pt x="17" y="44"/>
                  <a:pt x="17" y="44"/>
                </a:cubicBezTo>
                <a:cubicBezTo>
                  <a:pt x="35" y="44"/>
                  <a:pt x="35" y="44"/>
                  <a:pt x="35" y="44"/>
                </a:cubicBezTo>
                <a:lnTo>
                  <a:pt x="35" y="96"/>
                </a:lnTo>
                <a:close/>
                <a:moveTo>
                  <a:pt x="26" y="37"/>
                </a:moveTo>
                <a:cubicBezTo>
                  <a:pt x="26" y="37"/>
                  <a:pt x="26" y="37"/>
                  <a:pt x="26" y="37"/>
                </a:cubicBezTo>
                <a:cubicBezTo>
                  <a:pt x="20" y="37"/>
                  <a:pt x="16" y="33"/>
                  <a:pt x="16" y="28"/>
                </a:cubicBezTo>
                <a:cubicBezTo>
                  <a:pt x="16" y="23"/>
                  <a:pt x="20" y="19"/>
                  <a:pt x="26" y="19"/>
                </a:cubicBezTo>
                <a:cubicBezTo>
                  <a:pt x="32" y="19"/>
                  <a:pt x="36" y="23"/>
                  <a:pt x="36" y="28"/>
                </a:cubicBezTo>
                <a:cubicBezTo>
                  <a:pt x="36" y="33"/>
                  <a:pt x="32" y="37"/>
                  <a:pt x="26" y="37"/>
                </a:cubicBezTo>
                <a:close/>
                <a:moveTo>
                  <a:pt x="97" y="96"/>
                </a:moveTo>
                <a:cubicBezTo>
                  <a:pt x="80" y="96"/>
                  <a:pt x="80" y="96"/>
                  <a:pt x="80" y="96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1"/>
                  <a:pt x="77" y="56"/>
                  <a:pt x="71" y="56"/>
                </a:cubicBezTo>
                <a:cubicBezTo>
                  <a:pt x="66" y="56"/>
                  <a:pt x="63" y="59"/>
                  <a:pt x="62" y="63"/>
                </a:cubicBezTo>
                <a:cubicBezTo>
                  <a:pt x="61" y="64"/>
                  <a:pt x="61" y="65"/>
                  <a:pt x="61" y="67"/>
                </a:cubicBezTo>
                <a:cubicBezTo>
                  <a:pt x="61" y="96"/>
                  <a:pt x="61" y="96"/>
                  <a:pt x="61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49"/>
                  <a:pt x="44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1" y="51"/>
                  <a:pt x="61" y="51"/>
                  <a:pt x="61" y="51"/>
                </a:cubicBezTo>
                <a:cubicBezTo>
                  <a:pt x="64" y="48"/>
                  <a:pt x="68" y="43"/>
                  <a:pt x="77" y="43"/>
                </a:cubicBezTo>
                <a:cubicBezTo>
                  <a:pt x="88" y="43"/>
                  <a:pt x="97" y="50"/>
                  <a:pt x="97" y="66"/>
                </a:cubicBezTo>
                <a:lnTo>
                  <a:pt x="97" y="96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10254709" y="4173364"/>
            <a:ext cx="872050" cy="872049"/>
            <a:chOff x="4127501" y="4194175"/>
            <a:chExt cx="909638" cy="909637"/>
          </a:xfrm>
          <a:solidFill>
            <a:srgbClr val="345C17"/>
          </a:solidFill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6263" y="4659313"/>
              <a:ext cx="96838" cy="192087"/>
            </a:xfrm>
            <a:custGeom>
              <a:avLst/>
              <a:gdLst>
                <a:gd name="T0" fmla="*/ 0 w 61"/>
                <a:gd name="T1" fmla="*/ 18 h 121"/>
                <a:gd name="T2" fmla="*/ 22 w 61"/>
                <a:gd name="T3" fmla="*/ 18 h 121"/>
                <a:gd name="T4" fmla="*/ 22 w 61"/>
                <a:gd name="T5" fmla="*/ 121 h 121"/>
                <a:gd name="T6" fmla="*/ 40 w 61"/>
                <a:gd name="T7" fmla="*/ 121 h 121"/>
                <a:gd name="T8" fmla="*/ 40 w 61"/>
                <a:gd name="T9" fmla="*/ 18 h 121"/>
                <a:gd name="T10" fmla="*/ 61 w 61"/>
                <a:gd name="T11" fmla="*/ 18 h 121"/>
                <a:gd name="T12" fmla="*/ 61 w 61"/>
                <a:gd name="T13" fmla="*/ 0 h 121"/>
                <a:gd name="T14" fmla="*/ 0 w 61"/>
                <a:gd name="T15" fmla="*/ 0 h 121"/>
                <a:gd name="T16" fmla="*/ 0 w 61"/>
                <a:gd name="T17" fmla="*/ 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21">
                  <a:moveTo>
                    <a:pt x="0" y="18"/>
                  </a:moveTo>
                  <a:lnTo>
                    <a:pt x="22" y="18"/>
                  </a:lnTo>
                  <a:lnTo>
                    <a:pt x="22" y="121"/>
                  </a:lnTo>
                  <a:lnTo>
                    <a:pt x="40" y="121"/>
                  </a:lnTo>
                  <a:lnTo>
                    <a:pt x="40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2001" y="4440238"/>
              <a:ext cx="25400" cy="109537"/>
            </a:xfrm>
            <a:custGeom>
              <a:avLst/>
              <a:gdLst>
                <a:gd name="T0" fmla="*/ 3 w 6"/>
                <a:gd name="T1" fmla="*/ 26 h 26"/>
                <a:gd name="T2" fmla="*/ 5 w 6"/>
                <a:gd name="T3" fmla="*/ 25 h 26"/>
                <a:gd name="T4" fmla="*/ 6 w 6"/>
                <a:gd name="T5" fmla="*/ 23 h 26"/>
                <a:gd name="T6" fmla="*/ 6 w 6"/>
                <a:gd name="T7" fmla="*/ 3 h 26"/>
                <a:gd name="T8" fmla="*/ 5 w 6"/>
                <a:gd name="T9" fmla="*/ 1 h 26"/>
                <a:gd name="T10" fmla="*/ 3 w 6"/>
                <a:gd name="T11" fmla="*/ 0 h 26"/>
                <a:gd name="T12" fmla="*/ 0 w 6"/>
                <a:gd name="T13" fmla="*/ 1 h 26"/>
                <a:gd name="T14" fmla="*/ 0 w 6"/>
                <a:gd name="T15" fmla="*/ 3 h 26"/>
                <a:gd name="T16" fmla="*/ 0 w 6"/>
                <a:gd name="T17" fmla="*/ 23 h 26"/>
                <a:gd name="T18" fmla="*/ 0 w 6"/>
                <a:gd name="T19" fmla="*/ 25 h 26"/>
                <a:gd name="T20" fmla="*/ 3 w 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4" y="26"/>
                    <a:pt x="5" y="26"/>
                    <a:pt x="5" y="25"/>
                  </a:cubicBezTo>
                  <a:cubicBezTo>
                    <a:pt x="6" y="25"/>
                    <a:pt x="6" y="24"/>
                    <a:pt x="6" y="2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2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00576" y="4659313"/>
              <a:ext cx="79375" cy="192087"/>
            </a:xfrm>
            <a:custGeom>
              <a:avLst/>
              <a:gdLst>
                <a:gd name="T0" fmla="*/ 13 w 19"/>
                <a:gd name="T1" fmla="*/ 12 h 46"/>
                <a:gd name="T2" fmla="*/ 9 w 19"/>
                <a:gd name="T3" fmla="*/ 12 h 46"/>
                <a:gd name="T4" fmla="*/ 6 w 19"/>
                <a:gd name="T5" fmla="*/ 15 h 46"/>
                <a:gd name="T6" fmla="*/ 6 w 19"/>
                <a:gd name="T7" fmla="*/ 0 h 46"/>
                <a:gd name="T8" fmla="*/ 0 w 19"/>
                <a:gd name="T9" fmla="*/ 0 h 46"/>
                <a:gd name="T10" fmla="*/ 0 w 19"/>
                <a:gd name="T11" fmla="*/ 46 h 46"/>
                <a:gd name="T12" fmla="*/ 6 w 19"/>
                <a:gd name="T13" fmla="*/ 46 h 46"/>
                <a:gd name="T14" fmla="*/ 6 w 19"/>
                <a:gd name="T15" fmla="*/ 43 h 46"/>
                <a:gd name="T16" fmla="*/ 9 w 19"/>
                <a:gd name="T17" fmla="*/ 45 h 46"/>
                <a:gd name="T18" fmla="*/ 13 w 19"/>
                <a:gd name="T19" fmla="*/ 46 h 46"/>
                <a:gd name="T20" fmla="*/ 18 w 19"/>
                <a:gd name="T21" fmla="*/ 44 h 46"/>
                <a:gd name="T22" fmla="*/ 19 w 19"/>
                <a:gd name="T23" fmla="*/ 39 h 46"/>
                <a:gd name="T24" fmla="*/ 19 w 19"/>
                <a:gd name="T25" fmla="*/ 20 h 46"/>
                <a:gd name="T26" fmla="*/ 17 w 19"/>
                <a:gd name="T27" fmla="*/ 14 h 46"/>
                <a:gd name="T28" fmla="*/ 13 w 19"/>
                <a:gd name="T29" fmla="*/ 12 h 46"/>
                <a:gd name="T30" fmla="*/ 12 w 19"/>
                <a:gd name="T31" fmla="*/ 38 h 46"/>
                <a:gd name="T32" fmla="*/ 12 w 19"/>
                <a:gd name="T33" fmla="*/ 40 h 46"/>
                <a:gd name="T34" fmla="*/ 10 w 19"/>
                <a:gd name="T35" fmla="*/ 41 h 46"/>
                <a:gd name="T36" fmla="*/ 8 w 19"/>
                <a:gd name="T37" fmla="*/ 41 h 46"/>
                <a:gd name="T38" fmla="*/ 6 w 19"/>
                <a:gd name="T39" fmla="*/ 39 h 46"/>
                <a:gd name="T40" fmla="*/ 6 w 19"/>
                <a:gd name="T41" fmla="*/ 18 h 46"/>
                <a:gd name="T42" fmla="*/ 8 w 19"/>
                <a:gd name="T43" fmla="*/ 17 h 46"/>
                <a:gd name="T44" fmla="*/ 9 w 19"/>
                <a:gd name="T45" fmla="*/ 17 h 46"/>
                <a:gd name="T46" fmla="*/ 11 w 19"/>
                <a:gd name="T47" fmla="*/ 18 h 46"/>
                <a:gd name="T48" fmla="*/ 12 w 19"/>
                <a:gd name="T49" fmla="*/ 20 h 46"/>
                <a:gd name="T50" fmla="*/ 12 w 19"/>
                <a:gd name="T51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46">
                  <a:moveTo>
                    <a:pt x="13" y="12"/>
                  </a:moveTo>
                  <a:cubicBezTo>
                    <a:pt x="11" y="12"/>
                    <a:pt x="10" y="12"/>
                    <a:pt x="9" y="12"/>
                  </a:cubicBezTo>
                  <a:cubicBezTo>
                    <a:pt x="8" y="13"/>
                    <a:pt x="7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" y="44"/>
                    <a:pt x="8" y="45"/>
                    <a:pt x="9" y="45"/>
                  </a:cubicBezTo>
                  <a:cubicBezTo>
                    <a:pt x="10" y="46"/>
                    <a:pt x="12" y="46"/>
                    <a:pt x="13" y="46"/>
                  </a:cubicBezTo>
                  <a:cubicBezTo>
                    <a:pt x="15" y="46"/>
                    <a:pt x="16" y="46"/>
                    <a:pt x="18" y="44"/>
                  </a:cubicBezTo>
                  <a:cubicBezTo>
                    <a:pt x="19" y="43"/>
                    <a:pt x="19" y="41"/>
                    <a:pt x="19" y="3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7"/>
                    <a:pt x="19" y="15"/>
                    <a:pt x="17" y="14"/>
                  </a:cubicBezTo>
                  <a:cubicBezTo>
                    <a:pt x="16" y="12"/>
                    <a:pt x="15" y="12"/>
                    <a:pt x="13" y="12"/>
                  </a:cubicBezTo>
                  <a:close/>
                  <a:moveTo>
                    <a:pt x="12" y="38"/>
                  </a:moveTo>
                  <a:cubicBezTo>
                    <a:pt x="12" y="39"/>
                    <a:pt x="12" y="40"/>
                    <a:pt x="12" y="40"/>
                  </a:cubicBezTo>
                  <a:cubicBezTo>
                    <a:pt x="11" y="41"/>
                    <a:pt x="11" y="41"/>
                    <a:pt x="10" y="41"/>
                  </a:cubicBezTo>
                  <a:cubicBezTo>
                    <a:pt x="9" y="41"/>
                    <a:pt x="9" y="41"/>
                    <a:pt x="8" y="41"/>
                  </a:cubicBezTo>
                  <a:cubicBezTo>
                    <a:pt x="8" y="40"/>
                    <a:pt x="7" y="40"/>
                    <a:pt x="6" y="3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7"/>
                    <a:pt x="8" y="17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10" y="17"/>
                    <a:pt x="11" y="17"/>
                    <a:pt x="11" y="18"/>
                  </a:cubicBezTo>
                  <a:cubicBezTo>
                    <a:pt x="12" y="18"/>
                    <a:pt x="12" y="19"/>
                    <a:pt x="12" y="20"/>
                  </a:cubicBezTo>
                  <a:lnTo>
                    <a:pt x="1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95801" y="4710113"/>
              <a:ext cx="84138" cy="141287"/>
            </a:xfrm>
            <a:custGeom>
              <a:avLst/>
              <a:gdLst>
                <a:gd name="T0" fmla="*/ 13 w 20"/>
                <a:gd name="T1" fmla="*/ 26 h 34"/>
                <a:gd name="T2" fmla="*/ 11 w 20"/>
                <a:gd name="T3" fmla="*/ 27 h 34"/>
                <a:gd name="T4" fmla="*/ 9 w 20"/>
                <a:gd name="T5" fmla="*/ 28 h 34"/>
                <a:gd name="T6" fmla="*/ 7 w 20"/>
                <a:gd name="T7" fmla="*/ 28 h 34"/>
                <a:gd name="T8" fmla="*/ 7 w 20"/>
                <a:gd name="T9" fmla="*/ 26 h 34"/>
                <a:gd name="T10" fmla="*/ 7 w 20"/>
                <a:gd name="T11" fmla="*/ 0 h 34"/>
                <a:gd name="T12" fmla="*/ 0 w 20"/>
                <a:gd name="T13" fmla="*/ 0 h 34"/>
                <a:gd name="T14" fmla="*/ 0 w 20"/>
                <a:gd name="T15" fmla="*/ 28 h 34"/>
                <a:gd name="T16" fmla="*/ 1 w 20"/>
                <a:gd name="T17" fmla="*/ 33 h 34"/>
                <a:gd name="T18" fmla="*/ 5 w 20"/>
                <a:gd name="T19" fmla="*/ 34 h 34"/>
                <a:gd name="T20" fmla="*/ 9 w 20"/>
                <a:gd name="T21" fmla="*/ 33 h 34"/>
                <a:gd name="T22" fmla="*/ 13 w 20"/>
                <a:gd name="T23" fmla="*/ 30 h 34"/>
                <a:gd name="T24" fmla="*/ 13 w 20"/>
                <a:gd name="T25" fmla="*/ 34 h 34"/>
                <a:gd name="T26" fmla="*/ 20 w 20"/>
                <a:gd name="T27" fmla="*/ 34 h 34"/>
                <a:gd name="T28" fmla="*/ 20 w 20"/>
                <a:gd name="T29" fmla="*/ 0 h 34"/>
                <a:gd name="T30" fmla="*/ 13 w 20"/>
                <a:gd name="T31" fmla="*/ 0 h 34"/>
                <a:gd name="T32" fmla="*/ 13 w 20"/>
                <a:gd name="T3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4">
                  <a:moveTo>
                    <a:pt x="13" y="26"/>
                  </a:moveTo>
                  <a:cubicBezTo>
                    <a:pt x="12" y="26"/>
                    <a:pt x="11" y="27"/>
                    <a:pt x="11" y="27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8" y="28"/>
                    <a:pt x="8" y="28"/>
                    <a:pt x="7" y="28"/>
                  </a:cubicBezTo>
                  <a:cubicBezTo>
                    <a:pt x="7" y="27"/>
                    <a:pt x="7" y="27"/>
                    <a:pt x="7" y="2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1" y="32"/>
                    <a:pt x="1" y="33"/>
                  </a:cubicBezTo>
                  <a:cubicBezTo>
                    <a:pt x="2" y="34"/>
                    <a:pt x="3" y="34"/>
                    <a:pt x="5" y="34"/>
                  </a:cubicBezTo>
                  <a:cubicBezTo>
                    <a:pt x="6" y="34"/>
                    <a:pt x="8" y="34"/>
                    <a:pt x="9" y="33"/>
                  </a:cubicBezTo>
                  <a:cubicBezTo>
                    <a:pt x="10" y="32"/>
                    <a:pt x="12" y="31"/>
                    <a:pt x="13" y="30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27501" y="4194175"/>
              <a:ext cx="909638" cy="909637"/>
            </a:xfrm>
            <a:custGeom>
              <a:avLst/>
              <a:gdLst>
                <a:gd name="T0" fmla="*/ 108 w 217"/>
                <a:gd name="T1" fmla="*/ 0 h 217"/>
                <a:gd name="T2" fmla="*/ 0 w 217"/>
                <a:gd name="T3" fmla="*/ 108 h 217"/>
                <a:gd name="T4" fmla="*/ 108 w 217"/>
                <a:gd name="T5" fmla="*/ 217 h 217"/>
                <a:gd name="T6" fmla="*/ 217 w 217"/>
                <a:gd name="T7" fmla="*/ 108 h 217"/>
                <a:gd name="T8" fmla="*/ 108 w 217"/>
                <a:gd name="T9" fmla="*/ 0 h 217"/>
                <a:gd name="T10" fmla="*/ 126 w 217"/>
                <a:gd name="T11" fmla="*/ 53 h 217"/>
                <a:gd name="T12" fmla="*/ 134 w 217"/>
                <a:gd name="T13" fmla="*/ 53 h 217"/>
                <a:gd name="T14" fmla="*/ 134 w 217"/>
                <a:gd name="T15" fmla="*/ 82 h 217"/>
                <a:gd name="T16" fmla="*/ 134 w 217"/>
                <a:gd name="T17" fmla="*/ 84 h 217"/>
                <a:gd name="T18" fmla="*/ 136 w 217"/>
                <a:gd name="T19" fmla="*/ 84 h 217"/>
                <a:gd name="T20" fmla="*/ 138 w 217"/>
                <a:gd name="T21" fmla="*/ 84 h 217"/>
                <a:gd name="T22" fmla="*/ 140 w 217"/>
                <a:gd name="T23" fmla="*/ 82 h 217"/>
                <a:gd name="T24" fmla="*/ 140 w 217"/>
                <a:gd name="T25" fmla="*/ 53 h 217"/>
                <a:gd name="T26" fmla="*/ 148 w 217"/>
                <a:gd name="T27" fmla="*/ 53 h 217"/>
                <a:gd name="T28" fmla="*/ 148 w 217"/>
                <a:gd name="T29" fmla="*/ 91 h 217"/>
                <a:gd name="T30" fmla="*/ 140 w 217"/>
                <a:gd name="T31" fmla="*/ 91 h 217"/>
                <a:gd name="T32" fmla="*/ 140 w 217"/>
                <a:gd name="T33" fmla="*/ 86 h 217"/>
                <a:gd name="T34" fmla="*/ 136 w 217"/>
                <a:gd name="T35" fmla="*/ 90 h 217"/>
                <a:gd name="T36" fmla="*/ 131 w 217"/>
                <a:gd name="T37" fmla="*/ 91 h 217"/>
                <a:gd name="T38" fmla="*/ 127 w 217"/>
                <a:gd name="T39" fmla="*/ 89 h 217"/>
                <a:gd name="T40" fmla="*/ 126 w 217"/>
                <a:gd name="T41" fmla="*/ 84 h 217"/>
                <a:gd name="T42" fmla="*/ 126 w 217"/>
                <a:gd name="T43" fmla="*/ 53 h 217"/>
                <a:gd name="T44" fmla="*/ 98 w 217"/>
                <a:gd name="T45" fmla="*/ 62 h 217"/>
                <a:gd name="T46" fmla="*/ 101 w 217"/>
                <a:gd name="T47" fmla="*/ 55 h 217"/>
                <a:gd name="T48" fmla="*/ 109 w 217"/>
                <a:gd name="T49" fmla="*/ 52 h 217"/>
                <a:gd name="T50" fmla="*/ 117 w 217"/>
                <a:gd name="T51" fmla="*/ 55 h 217"/>
                <a:gd name="T52" fmla="*/ 120 w 217"/>
                <a:gd name="T53" fmla="*/ 62 h 217"/>
                <a:gd name="T54" fmla="*/ 120 w 217"/>
                <a:gd name="T55" fmla="*/ 81 h 217"/>
                <a:gd name="T56" fmla="*/ 117 w 217"/>
                <a:gd name="T57" fmla="*/ 89 h 217"/>
                <a:gd name="T58" fmla="*/ 109 w 217"/>
                <a:gd name="T59" fmla="*/ 91 h 217"/>
                <a:gd name="T60" fmla="*/ 101 w 217"/>
                <a:gd name="T61" fmla="*/ 89 h 217"/>
                <a:gd name="T62" fmla="*/ 98 w 217"/>
                <a:gd name="T63" fmla="*/ 81 h 217"/>
                <a:gd name="T64" fmla="*/ 98 w 217"/>
                <a:gd name="T65" fmla="*/ 62 h 217"/>
                <a:gd name="T66" fmla="*/ 77 w 217"/>
                <a:gd name="T67" fmla="*/ 40 h 217"/>
                <a:gd name="T68" fmla="*/ 83 w 217"/>
                <a:gd name="T69" fmla="*/ 60 h 217"/>
                <a:gd name="T70" fmla="*/ 83 w 217"/>
                <a:gd name="T71" fmla="*/ 60 h 217"/>
                <a:gd name="T72" fmla="*/ 88 w 217"/>
                <a:gd name="T73" fmla="*/ 40 h 217"/>
                <a:gd name="T74" fmla="*/ 97 w 217"/>
                <a:gd name="T75" fmla="*/ 40 h 217"/>
                <a:gd name="T76" fmla="*/ 87 w 217"/>
                <a:gd name="T77" fmla="*/ 70 h 217"/>
                <a:gd name="T78" fmla="*/ 87 w 217"/>
                <a:gd name="T79" fmla="*/ 91 h 217"/>
                <a:gd name="T80" fmla="*/ 79 w 217"/>
                <a:gd name="T81" fmla="*/ 91 h 217"/>
                <a:gd name="T82" fmla="*/ 79 w 217"/>
                <a:gd name="T83" fmla="*/ 71 h 217"/>
                <a:gd name="T84" fmla="*/ 68 w 217"/>
                <a:gd name="T85" fmla="*/ 40 h 217"/>
                <a:gd name="T86" fmla="*/ 77 w 217"/>
                <a:gd name="T87" fmla="*/ 40 h 217"/>
                <a:gd name="T88" fmla="*/ 177 w 217"/>
                <a:gd name="T89" fmla="*/ 146 h 217"/>
                <a:gd name="T90" fmla="*/ 152 w 217"/>
                <a:gd name="T91" fmla="*/ 171 h 217"/>
                <a:gd name="T92" fmla="*/ 68 w 217"/>
                <a:gd name="T93" fmla="*/ 171 h 217"/>
                <a:gd name="T94" fmla="*/ 43 w 217"/>
                <a:gd name="T95" fmla="*/ 146 h 217"/>
                <a:gd name="T96" fmla="*/ 43 w 217"/>
                <a:gd name="T97" fmla="*/ 127 h 217"/>
                <a:gd name="T98" fmla="*/ 68 w 217"/>
                <a:gd name="T99" fmla="*/ 102 h 217"/>
                <a:gd name="T100" fmla="*/ 152 w 217"/>
                <a:gd name="T101" fmla="*/ 102 h 217"/>
                <a:gd name="T102" fmla="*/ 177 w 217"/>
                <a:gd name="T103" fmla="*/ 127 h 217"/>
                <a:gd name="T104" fmla="*/ 177 w 217"/>
                <a:gd name="T105" fmla="*/ 14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7" h="217">
                  <a:moveTo>
                    <a:pt x="108" y="0"/>
                  </a:moveTo>
                  <a:cubicBezTo>
                    <a:pt x="48" y="0"/>
                    <a:pt x="0" y="48"/>
                    <a:pt x="0" y="108"/>
                  </a:cubicBezTo>
                  <a:cubicBezTo>
                    <a:pt x="0" y="169"/>
                    <a:pt x="48" y="217"/>
                    <a:pt x="108" y="217"/>
                  </a:cubicBezTo>
                  <a:cubicBezTo>
                    <a:pt x="169" y="217"/>
                    <a:pt x="217" y="169"/>
                    <a:pt x="217" y="108"/>
                  </a:cubicBezTo>
                  <a:cubicBezTo>
                    <a:pt x="217" y="48"/>
                    <a:pt x="169" y="0"/>
                    <a:pt x="108" y="0"/>
                  </a:cubicBezTo>
                  <a:close/>
                  <a:moveTo>
                    <a:pt x="126" y="53"/>
                  </a:moveTo>
                  <a:cubicBezTo>
                    <a:pt x="134" y="53"/>
                    <a:pt x="134" y="53"/>
                    <a:pt x="134" y="5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3"/>
                    <a:pt x="134" y="83"/>
                    <a:pt x="134" y="84"/>
                  </a:cubicBezTo>
                  <a:cubicBezTo>
                    <a:pt x="134" y="84"/>
                    <a:pt x="135" y="84"/>
                    <a:pt x="136" y="84"/>
                  </a:cubicBezTo>
                  <a:cubicBezTo>
                    <a:pt x="136" y="84"/>
                    <a:pt x="137" y="84"/>
                    <a:pt x="138" y="84"/>
                  </a:cubicBezTo>
                  <a:cubicBezTo>
                    <a:pt x="139" y="83"/>
                    <a:pt x="139" y="82"/>
                    <a:pt x="140" y="82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39" y="88"/>
                    <a:pt x="137" y="89"/>
                    <a:pt x="136" y="90"/>
                  </a:cubicBezTo>
                  <a:cubicBezTo>
                    <a:pt x="134" y="91"/>
                    <a:pt x="133" y="91"/>
                    <a:pt x="131" y="91"/>
                  </a:cubicBezTo>
                  <a:cubicBezTo>
                    <a:pt x="130" y="91"/>
                    <a:pt x="128" y="91"/>
                    <a:pt x="127" y="89"/>
                  </a:cubicBezTo>
                  <a:cubicBezTo>
                    <a:pt x="126" y="88"/>
                    <a:pt x="126" y="87"/>
                    <a:pt x="126" y="84"/>
                  </a:cubicBezTo>
                  <a:lnTo>
                    <a:pt x="126" y="53"/>
                  </a:lnTo>
                  <a:close/>
                  <a:moveTo>
                    <a:pt x="98" y="62"/>
                  </a:moveTo>
                  <a:cubicBezTo>
                    <a:pt x="98" y="59"/>
                    <a:pt x="99" y="57"/>
                    <a:pt x="101" y="55"/>
                  </a:cubicBezTo>
                  <a:cubicBezTo>
                    <a:pt x="103" y="53"/>
                    <a:pt x="106" y="52"/>
                    <a:pt x="109" y="52"/>
                  </a:cubicBezTo>
                  <a:cubicBezTo>
                    <a:pt x="112" y="52"/>
                    <a:pt x="115" y="53"/>
                    <a:pt x="117" y="55"/>
                  </a:cubicBezTo>
                  <a:cubicBezTo>
                    <a:pt x="119" y="57"/>
                    <a:pt x="120" y="59"/>
                    <a:pt x="120" y="62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0" y="84"/>
                    <a:pt x="119" y="87"/>
                    <a:pt x="117" y="89"/>
                  </a:cubicBezTo>
                  <a:cubicBezTo>
                    <a:pt x="115" y="91"/>
                    <a:pt x="112" y="91"/>
                    <a:pt x="109" y="91"/>
                  </a:cubicBezTo>
                  <a:cubicBezTo>
                    <a:pt x="105" y="91"/>
                    <a:pt x="103" y="91"/>
                    <a:pt x="101" y="89"/>
                  </a:cubicBezTo>
                  <a:cubicBezTo>
                    <a:pt x="99" y="87"/>
                    <a:pt x="98" y="84"/>
                    <a:pt x="98" y="81"/>
                  </a:cubicBezTo>
                  <a:lnTo>
                    <a:pt x="98" y="62"/>
                  </a:lnTo>
                  <a:close/>
                  <a:moveTo>
                    <a:pt x="77" y="40"/>
                  </a:move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68" y="40"/>
                    <a:pt x="68" y="40"/>
                    <a:pt x="68" y="40"/>
                  </a:cubicBezTo>
                  <a:lnTo>
                    <a:pt x="77" y="40"/>
                  </a:lnTo>
                  <a:close/>
                  <a:moveTo>
                    <a:pt x="177" y="146"/>
                  </a:moveTo>
                  <a:cubicBezTo>
                    <a:pt x="177" y="160"/>
                    <a:pt x="166" y="171"/>
                    <a:pt x="152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54" y="171"/>
                    <a:pt x="43" y="160"/>
                    <a:pt x="43" y="146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3" y="113"/>
                    <a:pt x="54" y="102"/>
                    <a:pt x="68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6" y="102"/>
                    <a:pt x="177" y="113"/>
                    <a:pt x="177" y="127"/>
                  </a:cubicBezTo>
                  <a:lnTo>
                    <a:pt x="177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97413" y="4705350"/>
              <a:ext cx="84138" cy="150812"/>
            </a:xfrm>
            <a:custGeom>
              <a:avLst/>
              <a:gdLst>
                <a:gd name="T0" fmla="*/ 10 w 20"/>
                <a:gd name="T1" fmla="*/ 0 h 36"/>
                <a:gd name="T2" fmla="*/ 3 w 20"/>
                <a:gd name="T3" fmla="*/ 3 h 36"/>
                <a:gd name="T4" fmla="*/ 0 w 20"/>
                <a:gd name="T5" fmla="*/ 10 h 36"/>
                <a:gd name="T6" fmla="*/ 0 w 20"/>
                <a:gd name="T7" fmla="*/ 25 h 36"/>
                <a:gd name="T8" fmla="*/ 2 w 20"/>
                <a:gd name="T9" fmla="*/ 33 h 36"/>
                <a:gd name="T10" fmla="*/ 9 w 20"/>
                <a:gd name="T11" fmla="*/ 36 h 36"/>
                <a:gd name="T12" fmla="*/ 17 w 20"/>
                <a:gd name="T13" fmla="*/ 33 h 36"/>
                <a:gd name="T14" fmla="*/ 20 w 20"/>
                <a:gd name="T15" fmla="*/ 25 h 36"/>
                <a:gd name="T16" fmla="*/ 20 w 20"/>
                <a:gd name="T17" fmla="*/ 23 h 36"/>
                <a:gd name="T18" fmla="*/ 13 w 20"/>
                <a:gd name="T19" fmla="*/ 23 h 36"/>
                <a:gd name="T20" fmla="*/ 13 w 20"/>
                <a:gd name="T21" fmla="*/ 25 h 36"/>
                <a:gd name="T22" fmla="*/ 12 w 20"/>
                <a:gd name="T23" fmla="*/ 29 h 36"/>
                <a:gd name="T24" fmla="*/ 10 w 20"/>
                <a:gd name="T25" fmla="*/ 30 h 36"/>
                <a:gd name="T26" fmla="*/ 7 w 20"/>
                <a:gd name="T27" fmla="*/ 29 h 36"/>
                <a:gd name="T28" fmla="*/ 7 w 20"/>
                <a:gd name="T29" fmla="*/ 25 h 36"/>
                <a:gd name="T30" fmla="*/ 7 w 20"/>
                <a:gd name="T31" fmla="*/ 19 h 36"/>
                <a:gd name="T32" fmla="*/ 20 w 20"/>
                <a:gd name="T33" fmla="*/ 19 h 36"/>
                <a:gd name="T34" fmla="*/ 20 w 20"/>
                <a:gd name="T35" fmla="*/ 10 h 36"/>
                <a:gd name="T36" fmla="*/ 17 w 20"/>
                <a:gd name="T37" fmla="*/ 3 h 36"/>
                <a:gd name="T38" fmla="*/ 10 w 20"/>
                <a:gd name="T39" fmla="*/ 0 h 36"/>
                <a:gd name="T40" fmla="*/ 13 w 20"/>
                <a:gd name="T41" fmla="*/ 13 h 36"/>
                <a:gd name="T42" fmla="*/ 7 w 20"/>
                <a:gd name="T43" fmla="*/ 13 h 36"/>
                <a:gd name="T44" fmla="*/ 7 w 20"/>
                <a:gd name="T45" fmla="*/ 10 h 36"/>
                <a:gd name="T46" fmla="*/ 7 w 20"/>
                <a:gd name="T47" fmla="*/ 7 h 36"/>
                <a:gd name="T48" fmla="*/ 10 w 20"/>
                <a:gd name="T49" fmla="*/ 6 h 36"/>
                <a:gd name="T50" fmla="*/ 12 w 20"/>
                <a:gd name="T51" fmla="*/ 7 h 36"/>
                <a:gd name="T52" fmla="*/ 13 w 20"/>
                <a:gd name="T53" fmla="*/ 10 h 36"/>
                <a:gd name="T54" fmla="*/ 13 w 20"/>
                <a:gd name="T55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" h="36">
                  <a:moveTo>
                    <a:pt x="10" y="0"/>
                  </a:move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1" y="31"/>
                    <a:pt x="2" y="33"/>
                  </a:cubicBezTo>
                  <a:cubicBezTo>
                    <a:pt x="4" y="35"/>
                    <a:pt x="6" y="36"/>
                    <a:pt x="9" y="36"/>
                  </a:cubicBezTo>
                  <a:cubicBezTo>
                    <a:pt x="13" y="36"/>
                    <a:pt x="15" y="35"/>
                    <a:pt x="17" y="33"/>
                  </a:cubicBezTo>
                  <a:cubicBezTo>
                    <a:pt x="19" y="31"/>
                    <a:pt x="20" y="29"/>
                    <a:pt x="20" y="25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7"/>
                    <a:pt x="12" y="28"/>
                    <a:pt x="12" y="29"/>
                  </a:cubicBezTo>
                  <a:cubicBezTo>
                    <a:pt x="11" y="29"/>
                    <a:pt x="11" y="30"/>
                    <a:pt x="10" y="30"/>
                  </a:cubicBezTo>
                  <a:cubicBezTo>
                    <a:pt x="8" y="30"/>
                    <a:pt x="8" y="29"/>
                    <a:pt x="7" y="29"/>
                  </a:cubicBezTo>
                  <a:cubicBezTo>
                    <a:pt x="7" y="28"/>
                    <a:pt x="7" y="27"/>
                    <a:pt x="7" y="25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7"/>
                    <a:pt x="19" y="4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  <a:close/>
                  <a:moveTo>
                    <a:pt x="13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1" y="6"/>
                    <a:pt x="11" y="6"/>
                    <a:pt x="12" y="7"/>
                  </a:cubicBezTo>
                  <a:cubicBezTo>
                    <a:pt x="12" y="8"/>
                    <a:pt x="13" y="9"/>
                    <a:pt x="13" y="10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10861947" y="1773325"/>
            <a:ext cx="534188" cy="534188"/>
            <a:chOff x="11395868" y="1690688"/>
            <a:chExt cx="557213" cy="557212"/>
          </a:xfrm>
          <a:solidFill>
            <a:srgbClr val="345C17"/>
          </a:solidFill>
        </p:grpSpPr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80018" y="1857375"/>
              <a:ext cx="71438" cy="93662"/>
            </a:xfrm>
            <a:custGeom>
              <a:avLst/>
              <a:gdLst>
                <a:gd name="T0" fmla="*/ 10 w 17"/>
                <a:gd name="T1" fmla="*/ 22 h 22"/>
                <a:gd name="T2" fmla="*/ 14 w 17"/>
                <a:gd name="T3" fmla="*/ 20 h 22"/>
                <a:gd name="T4" fmla="*/ 16 w 17"/>
                <a:gd name="T5" fmla="*/ 11 h 22"/>
                <a:gd name="T6" fmla="*/ 6 w 17"/>
                <a:gd name="T7" fmla="*/ 0 h 22"/>
                <a:gd name="T8" fmla="*/ 6 w 17"/>
                <a:gd name="T9" fmla="*/ 0 h 22"/>
                <a:gd name="T10" fmla="*/ 2 w 17"/>
                <a:gd name="T11" fmla="*/ 2 h 22"/>
                <a:gd name="T12" fmla="*/ 0 w 17"/>
                <a:gd name="T13" fmla="*/ 10 h 22"/>
                <a:gd name="T14" fmla="*/ 10 w 17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2">
                  <a:moveTo>
                    <a:pt x="10" y="22"/>
                  </a:moveTo>
                  <a:cubicBezTo>
                    <a:pt x="12" y="22"/>
                    <a:pt x="13" y="21"/>
                    <a:pt x="14" y="20"/>
                  </a:cubicBezTo>
                  <a:cubicBezTo>
                    <a:pt x="16" y="18"/>
                    <a:pt x="17" y="15"/>
                    <a:pt x="16" y="11"/>
                  </a:cubicBezTo>
                  <a:cubicBezTo>
                    <a:pt x="15" y="5"/>
                    <a:pt x="11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6"/>
                    <a:pt x="5" y="22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59381" y="2020888"/>
              <a:ext cx="107950" cy="76200"/>
            </a:xfrm>
            <a:custGeom>
              <a:avLst/>
              <a:gdLst>
                <a:gd name="T0" fmla="*/ 20 w 26"/>
                <a:gd name="T1" fmla="*/ 1 h 18"/>
                <a:gd name="T2" fmla="*/ 19 w 26"/>
                <a:gd name="T3" fmla="*/ 0 h 18"/>
                <a:gd name="T4" fmla="*/ 14 w 26"/>
                <a:gd name="T5" fmla="*/ 0 h 18"/>
                <a:gd name="T6" fmla="*/ 14 w 26"/>
                <a:gd name="T7" fmla="*/ 0 h 18"/>
                <a:gd name="T8" fmla="*/ 0 w 26"/>
                <a:gd name="T9" fmla="*/ 9 h 18"/>
                <a:gd name="T10" fmla="*/ 13 w 26"/>
                <a:gd name="T11" fmla="*/ 18 h 18"/>
                <a:gd name="T12" fmla="*/ 26 w 26"/>
                <a:gd name="T13" fmla="*/ 9 h 18"/>
                <a:gd name="T14" fmla="*/ 26 w 26"/>
                <a:gd name="T15" fmla="*/ 7 h 18"/>
                <a:gd name="T16" fmla="*/ 20 w 26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0" y="1"/>
                  </a:moveTo>
                  <a:cubicBezTo>
                    <a:pt x="19" y="1"/>
                    <a:pt x="19" y="1"/>
                    <a:pt x="19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4"/>
                    <a:pt x="0" y="9"/>
                  </a:cubicBezTo>
                  <a:cubicBezTo>
                    <a:pt x="0" y="14"/>
                    <a:pt x="6" y="18"/>
                    <a:pt x="13" y="18"/>
                  </a:cubicBezTo>
                  <a:cubicBezTo>
                    <a:pt x="22" y="18"/>
                    <a:pt x="26" y="15"/>
                    <a:pt x="26" y="9"/>
                  </a:cubicBezTo>
                  <a:cubicBezTo>
                    <a:pt x="26" y="9"/>
                    <a:pt x="26" y="8"/>
                    <a:pt x="26" y="7"/>
                  </a:cubicBezTo>
                  <a:cubicBezTo>
                    <a:pt x="25" y="5"/>
                    <a:pt x="23" y="4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395868" y="1690688"/>
              <a:ext cx="557213" cy="557212"/>
            </a:xfrm>
            <a:custGeom>
              <a:avLst/>
              <a:gdLst>
                <a:gd name="T0" fmla="*/ 66 w 133"/>
                <a:gd name="T1" fmla="*/ 0 h 133"/>
                <a:gd name="T2" fmla="*/ 0 w 133"/>
                <a:gd name="T3" fmla="*/ 67 h 133"/>
                <a:gd name="T4" fmla="*/ 66 w 133"/>
                <a:gd name="T5" fmla="*/ 133 h 133"/>
                <a:gd name="T6" fmla="*/ 133 w 133"/>
                <a:gd name="T7" fmla="*/ 67 h 133"/>
                <a:gd name="T8" fmla="*/ 66 w 133"/>
                <a:gd name="T9" fmla="*/ 0 h 133"/>
                <a:gd name="T10" fmla="*/ 60 w 133"/>
                <a:gd name="T11" fmla="*/ 103 h 133"/>
                <a:gd name="T12" fmla="*/ 52 w 133"/>
                <a:gd name="T13" fmla="*/ 104 h 133"/>
                <a:gd name="T14" fmla="*/ 42 w 133"/>
                <a:gd name="T15" fmla="*/ 103 h 133"/>
                <a:gd name="T16" fmla="*/ 30 w 133"/>
                <a:gd name="T17" fmla="*/ 95 h 133"/>
                <a:gd name="T18" fmla="*/ 29 w 133"/>
                <a:gd name="T19" fmla="*/ 90 h 133"/>
                <a:gd name="T20" fmla="*/ 30 w 133"/>
                <a:gd name="T21" fmla="*/ 85 h 133"/>
                <a:gd name="T22" fmla="*/ 51 w 133"/>
                <a:gd name="T23" fmla="*/ 74 h 133"/>
                <a:gd name="T24" fmla="*/ 51 w 133"/>
                <a:gd name="T25" fmla="*/ 74 h 133"/>
                <a:gd name="T26" fmla="*/ 50 w 133"/>
                <a:gd name="T27" fmla="*/ 69 h 133"/>
                <a:gd name="T28" fmla="*/ 50 w 133"/>
                <a:gd name="T29" fmla="*/ 67 h 133"/>
                <a:gd name="T30" fmla="*/ 33 w 133"/>
                <a:gd name="T31" fmla="*/ 50 h 133"/>
                <a:gd name="T32" fmla="*/ 46 w 133"/>
                <a:gd name="T33" fmla="*/ 35 h 133"/>
                <a:gd name="T34" fmla="*/ 53 w 133"/>
                <a:gd name="T35" fmla="*/ 33 h 133"/>
                <a:gd name="T36" fmla="*/ 74 w 133"/>
                <a:gd name="T37" fmla="*/ 33 h 133"/>
                <a:gd name="T38" fmla="*/ 75 w 133"/>
                <a:gd name="T39" fmla="*/ 35 h 133"/>
                <a:gd name="T40" fmla="*/ 75 w 133"/>
                <a:gd name="T41" fmla="*/ 36 h 133"/>
                <a:gd name="T42" fmla="*/ 70 w 133"/>
                <a:gd name="T43" fmla="*/ 40 h 133"/>
                <a:gd name="T44" fmla="*/ 69 w 133"/>
                <a:gd name="T45" fmla="*/ 40 h 133"/>
                <a:gd name="T46" fmla="*/ 68 w 133"/>
                <a:gd name="T47" fmla="*/ 40 h 133"/>
                <a:gd name="T48" fmla="*/ 71 w 133"/>
                <a:gd name="T49" fmla="*/ 50 h 133"/>
                <a:gd name="T50" fmla="*/ 64 w 133"/>
                <a:gd name="T51" fmla="*/ 63 h 133"/>
                <a:gd name="T52" fmla="*/ 61 w 133"/>
                <a:gd name="T53" fmla="*/ 67 h 133"/>
                <a:gd name="T54" fmla="*/ 66 w 133"/>
                <a:gd name="T55" fmla="*/ 73 h 133"/>
                <a:gd name="T56" fmla="*/ 74 w 133"/>
                <a:gd name="T57" fmla="*/ 87 h 133"/>
                <a:gd name="T58" fmla="*/ 60 w 133"/>
                <a:gd name="T59" fmla="*/ 103 h 133"/>
                <a:gd name="T60" fmla="*/ 107 w 133"/>
                <a:gd name="T61" fmla="*/ 67 h 133"/>
                <a:gd name="T62" fmla="*/ 106 w 133"/>
                <a:gd name="T63" fmla="*/ 69 h 133"/>
                <a:gd name="T64" fmla="*/ 94 w 133"/>
                <a:gd name="T65" fmla="*/ 69 h 133"/>
                <a:gd name="T66" fmla="*/ 94 w 133"/>
                <a:gd name="T67" fmla="*/ 81 h 133"/>
                <a:gd name="T68" fmla="*/ 92 w 133"/>
                <a:gd name="T69" fmla="*/ 82 h 133"/>
                <a:gd name="T70" fmla="*/ 89 w 133"/>
                <a:gd name="T71" fmla="*/ 82 h 133"/>
                <a:gd name="T72" fmla="*/ 87 w 133"/>
                <a:gd name="T73" fmla="*/ 81 h 133"/>
                <a:gd name="T74" fmla="*/ 87 w 133"/>
                <a:gd name="T75" fmla="*/ 69 h 133"/>
                <a:gd name="T76" fmla="*/ 75 w 133"/>
                <a:gd name="T77" fmla="*/ 69 h 133"/>
                <a:gd name="T78" fmla="*/ 74 w 133"/>
                <a:gd name="T79" fmla="*/ 67 h 133"/>
                <a:gd name="T80" fmla="*/ 74 w 133"/>
                <a:gd name="T81" fmla="*/ 64 h 133"/>
                <a:gd name="T82" fmla="*/ 75 w 133"/>
                <a:gd name="T83" fmla="*/ 62 h 133"/>
                <a:gd name="T84" fmla="*/ 87 w 133"/>
                <a:gd name="T85" fmla="*/ 62 h 133"/>
                <a:gd name="T86" fmla="*/ 87 w 133"/>
                <a:gd name="T87" fmla="*/ 50 h 133"/>
                <a:gd name="T88" fmla="*/ 89 w 133"/>
                <a:gd name="T89" fmla="*/ 49 h 133"/>
                <a:gd name="T90" fmla="*/ 92 w 133"/>
                <a:gd name="T91" fmla="*/ 49 h 133"/>
                <a:gd name="T92" fmla="*/ 94 w 133"/>
                <a:gd name="T93" fmla="*/ 50 h 133"/>
                <a:gd name="T94" fmla="*/ 94 w 133"/>
                <a:gd name="T95" fmla="*/ 62 h 133"/>
                <a:gd name="T96" fmla="*/ 106 w 133"/>
                <a:gd name="T97" fmla="*/ 62 h 133"/>
                <a:gd name="T98" fmla="*/ 107 w 133"/>
                <a:gd name="T99" fmla="*/ 64 h 133"/>
                <a:gd name="T100" fmla="*/ 107 w 133"/>
                <a:gd name="T101" fmla="*/ 6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3" h="133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0"/>
                    <a:pt x="66" y="0"/>
                  </a:cubicBezTo>
                  <a:close/>
                  <a:moveTo>
                    <a:pt x="60" y="103"/>
                  </a:moveTo>
                  <a:cubicBezTo>
                    <a:pt x="58" y="104"/>
                    <a:pt x="55" y="104"/>
                    <a:pt x="52" y="104"/>
                  </a:cubicBezTo>
                  <a:cubicBezTo>
                    <a:pt x="48" y="104"/>
                    <a:pt x="45" y="104"/>
                    <a:pt x="42" y="103"/>
                  </a:cubicBezTo>
                  <a:cubicBezTo>
                    <a:pt x="36" y="101"/>
                    <a:pt x="32" y="99"/>
                    <a:pt x="30" y="95"/>
                  </a:cubicBezTo>
                  <a:cubicBezTo>
                    <a:pt x="29" y="94"/>
                    <a:pt x="29" y="92"/>
                    <a:pt x="29" y="90"/>
                  </a:cubicBezTo>
                  <a:cubicBezTo>
                    <a:pt x="29" y="88"/>
                    <a:pt x="29" y="87"/>
                    <a:pt x="30" y="85"/>
                  </a:cubicBezTo>
                  <a:cubicBezTo>
                    <a:pt x="33" y="78"/>
                    <a:pt x="42" y="74"/>
                    <a:pt x="51" y="74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2"/>
                    <a:pt x="50" y="71"/>
                    <a:pt x="50" y="69"/>
                  </a:cubicBezTo>
                  <a:cubicBezTo>
                    <a:pt x="50" y="69"/>
                    <a:pt x="50" y="68"/>
                    <a:pt x="50" y="67"/>
                  </a:cubicBezTo>
                  <a:cubicBezTo>
                    <a:pt x="40" y="67"/>
                    <a:pt x="33" y="60"/>
                    <a:pt x="33" y="50"/>
                  </a:cubicBezTo>
                  <a:cubicBezTo>
                    <a:pt x="33" y="44"/>
                    <a:pt x="39" y="37"/>
                    <a:pt x="46" y="35"/>
                  </a:cubicBezTo>
                  <a:cubicBezTo>
                    <a:pt x="48" y="34"/>
                    <a:pt x="51" y="33"/>
                    <a:pt x="53" y="33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5" y="33"/>
                    <a:pt x="75" y="34"/>
                    <a:pt x="75" y="35"/>
                  </a:cubicBezTo>
                  <a:cubicBezTo>
                    <a:pt x="76" y="35"/>
                    <a:pt x="75" y="36"/>
                    <a:pt x="75" y="3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70" y="43"/>
                    <a:pt x="71" y="46"/>
                    <a:pt x="71" y="50"/>
                  </a:cubicBezTo>
                  <a:cubicBezTo>
                    <a:pt x="71" y="55"/>
                    <a:pt x="69" y="59"/>
                    <a:pt x="64" y="63"/>
                  </a:cubicBezTo>
                  <a:cubicBezTo>
                    <a:pt x="61" y="65"/>
                    <a:pt x="61" y="66"/>
                    <a:pt x="61" y="67"/>
                  </a:cubicBezTo>
                  <a:cubicBezTo>
                    <a:pt x="61" y="68"/>
                    <a:pt x="63" y="71"/>
                    <a:pt x="66" y="73"/>
                  </a:cubicBezTo>
                  <a:cubicBezTo>
                    <a:pt x="72" y="77"/>
                    <a:pt x="74" y="81"/>
                    <a:pt x="74" y="87"/>
                  </a:cubicBezTo>
                  <a:cubicBezTo>
                    <a:pt x="74" y="94"/>
                    <a:pt x="69" y="101"/>
                    <a:pt x="60" y="103"/>
                  </a:cubicBezTo>
                  <a:close/>
                  <a:moveTo>
                    <a:pt x="107" y="67"/>
                  </a:moveTo>
                  <a:cubicBezTo>
                    <a:pt x="107" y="68"/>
                    <a:pt x="107" y="69"/>
                    <a:pt x="106" y="69"/>
                  </a:cubicBezTo>
                  <a:cubicBezTo>
                    <a:pt x="94" y="69"/>
                    <a:pt x="94" y="69"/>
                    <a:pt x="94" y="69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94" y="82"/>
                    <a:pt x="93" y="82"/>
                    <a:pt x="92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2"/>
                    <a:pt x="87" y="82"/>
                    <a:pt x="87" y="81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4" y="68"/>
                    <a:pt x="74" y="67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4" y="63"/>
                    <a:pt x="74" y="62"/>
                    <a:pt x="75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49"/>
                    <a:pt x="88" y="49"/>
                    <a:pt x="89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3" y="49"/>
                    <a:pt x="94" y="49"/>
                    <a:pt x="94" y="50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3"/>
                    <a:pt x="107" y="64"/>
                  </a:cubicBezTo>
                  <a:lnTo>
                    <a:pt x="107" y="6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02294" y="2797565"/>
            <a:ext cx="957277" cy="479399"/>
          </a:xfrm>
          <a:custGeom>
            <a:avLst/>
            <a:gdLst>
              <a:gd name="T0" fmla="*/ 101 w 238"/>
              <a:gd name="T1" fmla="*/ 35 h 119"/>
              <a:gd name="T2" fmla="*/ 190 w 238"/>
              <a:gd name="T3" fmla="*/ 50 h 119"/>
              <a:gd name="T4" fmla="*/ 157 w 238"/>
              <a:gd name="T5" fmla="*/ 59 h 119"/>
              <a:gd name="T6" fmla="*/ 147 w 238"/>
              <a:gd name="T7" fmla="*/ 41 h 119"/>
              <a:gd name="T8" fmla="*/ 116 w 238"/>
              <a:gd name="T9" fmla="*/ 41 h 119"/>
              <a:gd name="T10" fmla="*/ 139 w 238"/>
              <a:gd name="T11" fmla="*/ 87 h 119"/>
              <a:gd name="T12" fmla="*/ 238 w 238"/>
              <a:gd name="T13" fmla="*/ 59 h 119"/>
              <a:gd name="T14" fmla="*/ 95 w 238"/>
              <a:gd name="T15" fmla="*/ 21 h 119"/>
              <a:gd name="T16" fmla="*/ 93 w 238"/>
              <a:gd name="T17" fmla="*/ 21 h 119"/>
              <a:gd name="T18" fmla="*/ 83 w 238"/>
              <a:gd name="T19" fmla="*/ 0 h 119"/>
              <a:gd name="T20" fmla="*/ 52 w 238"/>
              <a:gd name="T21" fmla="*/ 4 h 119"/>
              <a:gd name="T22" fmla="*/ 65 w 238"/>
              <a:gd name="T23" fmla="*/ 29 h 119"/>
              <a:gd name="T24" fmla="*/ 29 w 238"/>
              <a:gd name="T25" fmla="*/ 119 h 119"/>
              <a:gd name="T26" fmla="*/ 128 w 238"/>
              <a:gd name="T27" fmla="*/ 91 h 119"/>
              <a:gd name="T28" fmla="*/ 101 w 238"/>
              <a:gd name="T29" fmla="*/ 35 h 119"/>
              <a:gd name="T30" fmla="*/ 56 w 238"/>
              <a:gd name="T31" fmla="*/ 86 h 119"/>
              <a:gd name="T32" fmla="*/ 74 w 238"/>
              <a:gd name="T33" fmla="*/ 47 h 119"/>
              <a:gd name="T34" fmla="*/ 89 w 238"/>
              <a:gd name="T35" fmla="*/ 78 h 119"/>
              <a:gd name="T36" fmla="*/ 56 w 238"/>
              <a:gd name="T37" fmla="*/ 86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119">
                <a:moveTo>
                  <a:pt x="101" y="35"/>
                </a:moveTo>
                <a:cubicBezTo>
                  <a:pt x="149" y="21"/>
                  <a:pt x="190" y="50"/>
                  <a:pt x="190" y="50"/>
                </a:cubicBezTo>
                <a:cubicBezTo>
                  <a:pt x="157" y="59"/>
                  <a:pt x="157" y="59"/>
                  <a:pt x="157" y="59"/>
                </a:cubicBezTo>
                <a:cubicBezTo>
                  <a:pt x="147" y="41"/>
                  <a:pt x="147" y="41"/>
                  <a:pt x="147" y="41"/>
                </a:cubicBezTo>
                <a:cubicBezTo>
                  <a:pt x="138" y="40"/>
                  <a:pt x="127" y="39"/>
                  <a:pt x="116" y="41"/>
                </a:cubicBezTo>
                <a:cubicBezTo>
                  <a:pt x="139" y="87"/>
                  <a:pt x="139" y="87"/>
                  <a:pt x="139" y="87"/>
                </a:cubicBezTo>
                <a:cubicBezTo>
                  <a:pt x="238" y="59"/>
                  <a:pt x="238" y="59"/>
                  <a:pt x="238" y="59"/>
                </a:cubicBezTo>
                <a:cubicBezTo>
                  <a:pt x="238" y="59"/>
                  <a:pt x="202" y="3"/>
                  <a:pt x="95" y="21"/>
                </a:cubicBezTo>
                <a:cubicBezTo>
                  <a:pt x="95" y="21"/>
                  <a:pt x="94" y="21"/>
                  <a:pt x="93" y="21"/>
                </a:cubicBezTo>
                <a:cubicBezTo>
                  <a:pt x="83" y="0"/>
                  <a:pt x="83" y="0"/>
                  <a:pt x="83" y="0"/>
                </a:cubicBezTo>
                <a:cubicBezTo>
                  <a:pt x="52" y="4"/>
                  <a:pt x="52" y="4"/>
                  <a:pt x="52" y="4"/>
                </a:cubicBezTo>
                <a:cubicBezTo>
                  <a:pt x="65" y="29"/>
                  <a:pt x="65" y="29"/>
                  <a:pt x="65" y="29"/>
                </a:cubicBezTo>
                <a:cubicBezTo>
                  <a:pt x="0" y="56"/>
                  <a:pt x="29" y="119"/>
                  <a:pt x="29" y="119"/>
                </a:cubicBezTo>
                <a:cubicBezTo>
                  <a:pt x="128" y="91"/>
                  <a:pt x="128" y="91"/>
                  <a:pt x="128" y="91"/>
                </a:cubicBezTo>
                <a:lnTo>
                  <a:pt x="101" y="35"/>
                </a:lnTo>
                <a:close/>
                <a:moveTo>
                  <a:pt x="56" y="86"/>
                </a:moveTo>
                <a:cubicBezTo>
                  <a:pt x="56" y="86"/>
                  <a:pt x="46" y="65"/>
                  <a:pt x="74" y="47"/>
                </a:cubicBezTo>
                <a:cubicBezTo>
                  <a:pt x="89" y="78"/>
                  <a:pt x="89" y="78"/>
                  <a:pt x="89" y="78"/>
                </a:cubicBezTo>
                <a:lnTo>
                  <a:pt x="56" y="86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10049252" y="3710706"/>
            <a:ext cx="590498" cy="369823"/>
            <a:chOff x="3913188" y="3711575"/>
            <a:chExt cx="615950" cy="385763"/>
          </a:xfrm>
          <a:solidFill>
            <a:srgbClr val="345C17"/>
          </a:solidFill>
        </p:grpSpPr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13188" y="3711575"/>
              <a:ext cx="314325" cy="377825"/>
            </a:xfrm>
            <a:custGeom>
              <a:avLst/>
              <a:gdLst>
                <a:gd name="T0" fmla="*/ 57 w 75"/>
                <a:gd name="T1" fmla="*/ 41 h 90"/>
                <a:gd name="T2" fmla="*/ 71 w 75"/>
                <a:gd name="T3" fmla="*/ 24 h 90"/>
                <a:gd name="T4" fmla="*/ 46 w 75"/>
                <a:gd name="T5" fmla="*/ 0 h 90"/>
                <a:gd name="T6" fmla="*/ 20 w 75"/>
                <a:gd name="T7" fmla="*/ 0 h 90"/>
                <a:gd name="T8" fmla="*/ 19 w 75"/>
                <a:gd name="T9" fmla="*/ 0 h 90"/>
                <a:gd name="T10" fmla="*/ 0 w 75"/>
                <a:gd name="T11" fmla="*/ 0 h 90"/>
                <a:gd name="T12" fmla="*/ 0 w 75"/>
                <a:gd name="T13" fmla="*/ 89 h 90"/>
                <a:gd name="T14" fmla="*/ 19 w 75"/>
                <a:gd name="T15" fmla="*/ 89 h 90"/>
                <a:gd name="T16" fmla="*/ 20 w 75"/>
                <a:gd name="T17" fmla="*/ 89 h 90"/>
                <a:gd name="T18" fmla="*/ 46 w 75"/>
                <a:gd name="T19" fmla="*/ 89 h 90"/>
                <a:gd name="T20" fmla="*/ 74 w 75"/>
                <a:gd name="T21" fmla="*/ 63 h 90"/>
                <a:gd name="T22" fmla="*/ 57 w 75"/>
                <a:gd name="T23" fmla="*/ 41 h 90"/>
                <a:gd name="T24" fmla="*/ 20 w 75"/>
                <a:gd name="T25" fmla="*/ 16 h 90"/>
                <a:gd name="T26" fmla="*/ 42 w 75"/>
                <a:gd name="T27" fmla="*/ 16 h 90"/>
                <a:gd name="T28" fmla="*/ 46 w 75"/>
                <a:gd name="T29" fmla="*/ 16 h 90"/>
                <a:gd name="T30" fmla="*/ 52 w 75"/>
                <a:gd name="T31" fmla="*/ 25 h 90"/>
                <a:gd name="T32" fmla="*/ 44 w 75"/>
                <a:gd name="T33" fmla="*/ 36 h 90"/>
                <a:gd name="T34" fmla="*/ 20 w 75"/>
                <a:gd name="T35" fmla="*/ 36 h 90"/>
                <a:gd name="T36" fmla="*/ 20 w 75"/>
                <a:gd name="T37" fmla="*/ 16 h 90"/>
                <a:gd name="T38" fmla="*/ 44 w 75"/>
                <a:gd name="T39" fmla="*/ 73 h 90"/>
                <a:gd name="T40" fmla="*/ 43 w 75"/>
                <a:gd name="T41" fmla="*/ 73 h 90"/>
                <a:gd name="T42" fmla="*/ 20 w 75"/>
                <a:gd name="T43" fmla="*/ 73 h 90"/>
                <a:gd name="T44" fmla="*/ 20 w 75"/>
                <a:gd name="T45" fmla="*/ 49 h 90"/>
                <a:gd name="T46" fmla="*/ 46 w 75"/>
                <a:gd name="T47" fmla="*/ 49 h 90"/>
                <a:gd name="T48" fmla="*/ 55 w 75"/>
                <a:gd name="T49" fmla="*/ 62 h 90"/>
                <a:gd name="T50" fmla="*/ 44 w 75"/>
                <a:gd name="T5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90">
                  <a:moveTo>
                    <a:pt x="57" y="41"/>
                  </a:moveTo>
                  <a:cubicBezTo>
                    <a:pt x="57" y="41"/>
                    <a:pt x="71" y="40"/>
                    <a:pt x="71" y="24"/>
                  </a:cubicBezTo>
                  <a:cubicBezTo>
                    <a:pt x="71" y="8"/>
                    <a:pt x="60" y="0"/>
                    <a:pt x="4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89"/>
                    <a:pt x="74" y="90"/>
                    <a:pt x="74" y="63"/>
                  </a:cubicBezTo>
                  <a:cubicBezTo>
                    <a:pt x="74" y="63"/>
                    <a:pt x="75" y="41"/>
                    <a:pt x="57" y="41"/>
                  </a:cubicBezTo>
                  <a:close/>
                  <a:moveTo>
                    <a:pt x="20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6"/>
                    <a:pt x="52" y="16"/>
                    <a:pt x="52" y="25"/>
                  </a:cubicBezTo>
                  <a:cubicBezTo>
                    <a:pt x="52" y="34"/>
                    <a:pt x="48" y="36"/>
                    <a:pt x="44" y="36"/>
                  </a:cubicBezTo>
                  <a:cubicBezTo>
                    <a:pt x="20" y="36"/>
                    <a:pt x="20" y="36"/>
                    <a:pt x="20" y="36"/>
                  </a:cubicBezTo>
                  <a:lnTo>
                    <a:pt x="20" y="16"/>
                  </a:lnTo>
                  <a:close/>
                  <a:moveTo>
                    <a:pt x="44" y="73"/>
                  </a:moveTo>
                  <a:cubicBezTo>
                    <a:pt x="44" y="73"/>
                    <a:pt x="43" y="73"/>
                    <a:pt x="43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55" y="49"/>
                    <a:pt x="55" y="62"/>
                  </a:cubicBezTo>
                  <a:cubicBezTo>
                    <a:pt x="55" y="72"/>
                    <a:pt x="48" y="73"/>
                    <a:pt x="4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27513" y="3808413"/>
              <a:ext cx="301625" cy="288925"/>
            </a:xfrm>
            <a:custGeom>
              <a:avLst/>
              <a:gdLst>
                <a:gd name="T0" fmla="*/ 36 w 72"/>
                <a:gd name="T1" fmla="*/ 0 h 69"/>
                <a:gd name="T2" fmla="*/ 2 w 72"/>
                <a:gd name="T3" fmla="*/ 34 h 69"/>
                <a:gd name="T4" fmla="*/ 36 w 72"/>
                <a:gd name="T5" fmla="*/ 68 h 69"/>
                <a:gd name="T6" fmla="*/ 66 w 72"/>
                <a:gd name="T7" fmla="*/ 44 h 69"/>
                <a:gd name="T8" fmla="*/ 51 w 72"/>
                <a:gd name="T9" fmla="*/ 44 h 69"/>
                <a:gd name="T10" fmla="*/ 37 w 72"/>
                <a:gd name="T11" fmla="*/ 54 h 69"/>
                <a:gd name="T12" fmla="*/ 21 w 72"/>
                <a:gd name="T13" fmla="*/ 38 h 69"/>
                <a:gd name="T14" fmla="*/ 67 w 72"/>
                <a:gd name="T15" fmla="*/ 38 h 69"/>
                <a:gd name="T16" fmla="*/ 36 w 72"/>
                <a:gd name="T17" fmla="*/ 0 h 69"/>
                <a:gd name="T18" fmla="*/ 21 w 72"/>
                <a:gd name="T19" fmla="*/ 26 h 69"/>
                <a:gd name="T20" fmla="*/ 37 w 72"/>
                <a:gd name="T21" fmla="*/ 13 h 69"/>
                <a:gd name="T22" fmla="*/ 50 w 72"/>
                <a:gd name="T23" fmla="*/ 26 h 69"/>
                <a:gd name="T24" fmla="*/ 21 w 72"/>
                <a:gd name="T25" fmla="*/ 2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9">
                  <a:moveTo>
                    <a:pt x="36" y="0"/>
                  </a:moveTo>
                  <a:cubicBezTo>
                    <a:pt x="2" y="0"/>
                    <a:pt x="2" y="34"/>
                    <a:pt x="2" y="34"/>
                  </a:cubicBezTo>
                  <a:cubicBezTo>
                    <a:pt x="2" y="34"/>
                    <a:pt x="0" y="68"/>
                    <a:pt x="36" y="68"/>
                  </a:cubicBezTo>
                  <a:cubicBezTo>
                    <a:pt x="36" y="68"/>
                    <a:pt x="66" y="69"/>
                    <a:pt x="66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54"/>
                    <a:pt x="37" y="54"/>
                  </a:cubicBezTo>
                  <a:cubicBezTo>
                    <a:pt x="37" y="54"/>
                    <a:pt x="21" y="55"/>
                    <a:pt x="21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72" y="0"/>
                    <a:pt x="36" y="0"/>
                  </a:cubicBezTo>
                  <a:close/>
                  <a:moveTo>
                    <a:pt x="21" y="26"/>
                  </a:moveTo>
                  <a:cubicBezTo>
                    <a:pt x="21" y="26"/>
                    <a:pt x="23" y="13"/>
                    <a:pt x="37" y="13"/>
                  </a:cubicBezTo>
                  <a:cubicBezTo>
                    <a:pt x="50" y="13"/>
                    <a:pt x="50" y="26"/>
                    <a:pt x="50" y="26"/>
                  </a:cubicBezTo>
                  <a:lnTo>
                    <a:pt x="2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98951" y="3736975"/>
              <a:ext cx="1555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9329393" y="2449050"/>
            <a:ext cx="837046" cy="806608"/>
          </a:xfrm>
          <a:custGeom>
            <a:avLst/>
            <a:gdLst>
              <a:gd name="T0" fmla="*/ 0 w 208"/>
              <a:gd name="T1" fmla="*/ 68 h 201"/>
              <a:gd name="T2" fmla="*/ 8 w 208"/>
              <a:gd name="T3" fmla="*/ 78 h 201"/>
              <a:gd name="T4" fmla="*/ 31 w 208"/>
              <a:gd name="T5" fmla="*/ 72 h 201"/>
              <a:gd name="T6" fmla="*/ 64 w 208"/>
              <a:gd name="T7" fmla="*/ 172 h 201"/>
              <a:gd name="T8" fmla="*/ 106 w 208"/>
              <a:gd name="T9" fmla="*/ 189 h 201"/>
              <a:gd name="T10" fmla="*/ 197 w 208"/>
              <a:gd name="T11" fmla="*/ 62 h 201"/>
              <a:gd name="T12" fmla="*/ 114 w 208"/>
              <a:gd name="T13" fmla="*/ 67 h 201"/>
              <a:gd name="T14" fmla="*/ 137 w 208"/>
              <a:gd name="T15" fmla="*/ 94 h 201"/>
              <a:gd name="T16" fmla="*/ 109 w 208"/>
              <a:gd name="T17" fmla="*/ 130 h 201"/>
              <a:gd name="T18" fmla="*/ 93 w 208"/>
              <a:gd name="T19" fmla="*/ 90 h 201"/>
              <a:gd name="T20" fmla="*/ 60 w 208"/>
              <a:gd name="T21" fmla="*/ 22 h 201"/>
              <a:gd name="T22" fmla="*/ 0 w 208"/>
              <a:gd name="T23" fmla="*/ 68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8" h="201">
                <a:moveTo>
                  <a:pt x="0" y="68"/>
                </a:moveTo>
                <a:cubicBezTo>
                  <a:pt x="8" y="78"/>
                  <a:pt x="8" y="78"/>
                  <a:pt x="8" y="78"/>
                </a:cubicBezTo>
                <a:cubicBezTo>
                  <a:pt x="8" y="78"/>
                  <a:pt x="25" y="65"/>
                  <a:pt x="31" y="72"/>
                </a:cubicBezTo>
                <a:cubicBezTo>
                  <a:pt x="36" y="78"/>
                  <a:pt x="57" y="157"/>
                  <a:pt x="64" y="172"/>
                </a:cubicBezTo>
                <a:cubicBezTo>
                  <a:pt x="70" y="184"/>
                  <a:pt x="87" y="201"/>
                  <a:pt x="106" y="189"/>
                </a:cubicBezTo>
                <a:cubicBezTo>
                  <a:pt x="125" y="177"/>
                  <a:pt x="186" y="124"/>
                  <a:pt x="197" y="62"/>
                </a:cubicBezTo>
                <a:cubicBezTo>
                  <a:pt x="208" y="0"/>
                  <a:pt x="123" y="13"/>
                  <a:pt x="114" y="67"/>
                </a:cubicBezTo>
                <a:cubicBezTo>
                  <a:pt x="137" y="54"/>
                  <a:pt x="149" y="73"/>
                  <a:pt x="137" y="94"/>
                </a:cubicBezTo>
                <a:cubicBezTo>
                  <a:pt x="126" y="116"/>
                  <a:pt x="115" y="130"/>
                  <a:pt x="109" y="130"/>
                </a:cubicBezTo>
                <a:cubicBezTo>
                  <a:pt x="104" y="130"/>
                  <a:pt x="100" y="116"/>
                  <a:pt x="93" y="90"/>
                </a:cubicBezTo>
                <a:cubicBezTo>
                  <a:pt x="87" y="64"/>
                  <a:pt x="87" y="17"/>
                  <a:pt x="60" y="22"/>
                </a:cubicBezTo>
                <a:cubicBezTo>
                  <a:pt x="34" y="27"/>
                  <a:pt x="0" y="68"/>
                  <a:pt x="0" y="68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7407230" y="1217830"/>
            <a:ext cx="905533" cy="905531"/>
            <a:chOff x="1157288" y="1111250"/>
            <a:chExt cx="944563" cy="944562"/>
          </a:xfrm>
          <a:solidFill>
            <a:srgbClr val="345C17"/>
          </a:solidFill>
        </p:grpSpPr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63676" y="1111250"/>
              <a:ext cx="360363" cy="357187"/>
            </a:xfrm>
            <a:custGeom>
              <a:avLst/>
              <a:gdLst>
                <a:gd name="T0" fmla="*/ 86 w 86"/>
                <a:gd name="T1" fmla="*/ 10 h 85"/>
                <a:gd name="T2" fmla="*/ 40 w 86"/>
                <a:gd name="T3" fmla="*/ 0 h 85"/>
                <a:gd name="T4" fmla="*/ 0 w 86"/>
                <a:gd name="T5" fmla="*/ 8 h 85"/>
                <a:gd name="T6" fmla="*/ 86 w 86"/>
                <a:gd name="T7" fmla="*/ 85 h 85"/>
                <a:gd name="T8" fmla="*/ 86 w 86"/>
                <a:gd name="T9" fmla="*/ 1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10"/>
                  </a:moveTo>
                  <a:cubicBezTo>
                    <a:pt x="71" y="4"/>
                    <a:pt x="56" y="0"/>
                    <a:pt x="40" y="0"/>
                  </a:cubicBezTo>
                  <a:cubicBezTo>
                    <a:pt x="26" y="0"/>
                    <a:pt x="13" y="3"/>
                    <a:pt x="0" y="8"/>
                  </a:cubicBezTo>
                  <a:cubicBezTo>
                    <a:pt x="3" y="10"/>
                    <a:pt x="82" y="82"/>
                    <a:pt x="86" y="85"/>
                  </a:cubicBezTo>
                  <a:cubicBezTo>
                    <a:pt x="86" y="80"/>
                    <a:pt x="86" y="12"/>
                    <a:pt x="8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90626" y="1581150"/>
              <a:ext cx="196850" cy="406400"/>
            </a:xfrm>
            <a:custGeom>
              <a:avLst/>
              <a:gdLst>
                <a:gd name="T0" fmla="*/ 47 w 47"/>
                <a:gd name="T1" fmla="*/ 97 h 97"/>
                <a:gd name="T2" fmla="*/ 47 w 47"/>
                <a:gd name="T3" fmla="*/ 0 h 97"/>
                <a:gd name="T4" fmla="*/ 0 w 47"/>
                <a:gd name="T5" fmla="*/ 42 h 97"/>
                <a:gd name="T6" fmla="*/ 47 w 47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7">
                  <a:moveTo>
                    <a:pt x="47" y="97"/>
                  </a:moveTo>
                  <a:cubicBezTo>
                    <a:pt x="47" y="92"/>
                    <a:pt x="47" y="5"/>
                    <a:pt x="47" y="0"/>
                  </a:cubicBezTo>
                  <a:cubicBezTo>
                    <a:pt x="43" y="3"/>
                    <a:pt x="2" y="41"/>
                    <a:pt x="0" y="42"/>
                  </a:cubicBezTo>
                  <a:cubicBezTo>
                    <a:pt x="9" y="65"/>
                    <a:pt x="26" y="84"/>
                    <a:pt x="4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7288" y="1166813"/>
              <a:ext cx="436563" cy="539750"/>
            </a:xfrm>
            <a:custGeom>
              <a:avLst/>
              <a:gdLst>
                <a:gd name="T0" fmla="*/ 0 w 104"/>
                <a:gd name="T1" fmla="*/ 100 h 129"/>
                <a:gd name="T2" fmla="*/ 4 w 104"/>
                <a:gd name="T3" fmla="*/ 129 h 129"/>
                <a:gd name="T4" fmla="*/ 104 w 104"/>
                <a:gd name="T5" fmla="*/ 38 h 129"/>
                <a:gd name="T6" fmla="*/ 61 w 104"/>
                <a:gd name="T7" fmla="*/ 0 h 129"/>
                <a:gd name="T8" fmla="*/ 0 w 104"/>
                <a:gd name="T9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29">
                  <a:moveTo>
                    <a:pt x="0" y="100"/>
                  </a:moveTo>
                  <a:cubicBezTo>
                    <a:pt x="0" y="109"/>
                    <a:pt x="2" y="119"/>
                    <a:pt x="4" y="129"/>
                  </a:cubicBezTo>
                  <a:cubicBezTo>
                    <a:pt x="7" y="126"/>
                    <a:pt x="102" y="40"/>
                    <a:pt x="104" y="38"/>
                  </a:cubicBezTo>
                  <a:cubicBezTo>
                    <a:pt x="102" y="37"/>
                    <a:pt x="63" y="1"/>
                    <a:pt x="61" y="0"/>
                  </a:cubicBezTo>
                  <a:cubicBezTo>
                    <a:pt x="24" y="19"/>
                    <a:pt x="0" y="57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8276" y="1790700"/>
              <a:ext cx="615950" cy="265112"/>
            </a:xfrm>
            <a:custGeom>
              <a:avLst/>
              <a:gdLst>
                <a:gd name="T0" fmla="*/ 0 w 147"/>
                <a:gd name="T1" fmla="*/ 0 h 63"/>
                <a:gd name="T2" fmla="*/ 0 w 147"/>
                <a:gd name="T3" fmla="*/ 53 h 63"/>
                <a:gd name="T4" fmla="*/ 35 w 147"/>
                <a:gd name="T5" fmla="*/ 63 h 63"/>
                <a:gd name="T6" fmla="*/ 56 w 147"/>
                <a:gd name="T7" fmla="*/ 63 h 63"/>
                <a:gd name="T8" fmla="*/ 147 w 147"/>
                <a:gd name="T9" fmla="*/ 0 h 63"/>
                <a:gd name="T10" fmla="*/ 0 w 147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63">
                  <a:moveTo>
                    <a:pt x="0" y="0"/>
                  </a:moveTo>
                  <a:cubicBezTo>
                    <a:pt x="0" y="2"/>
                    <a:pt x="0" y="52"/>
                    <a:pt x="0" y="53"/>
                  </a:cubicBezTo>
                  <a:cubicBezTo>
                    <a:pt x="11" y="58"/>
                    <a:pt x="23" y="62"/>
                    <a:pt x="35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95" y="59"/>
                    <a:pt x="129" y="35"/>
                    <a:pt x="147" y="0"/>
                  </a:cubicBezTo>
                  <a:cubicBezTo>
                    <a:pt x="143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4838" y="1182688"/>
              <a:ext cx="227013" cy="558800"/>
            </a:xfrm>
            <a:custGeom>
              <a:avLst/>
              <a:gdLst>
                <a:gd name="T0" fmla="*/ 0 w 54"/>
                <a:gd name="T1" fmla="*/ 0 h 133"/>
                <a:gd name="T2" fmla="*/ 0 w 54"/>
                <a:gd name="T3" fmla="*/ 133 h 133"/>
                <a:gd name="T4" fmla="*/ 48 w 54"/>
                <a:gd name="T5" fmla="*/ 133 h 133"/>
                <a:gd name="T6" fmla="*/ 54 w 54"/>
                <a:gd name="T7" fmla="*/ 96 h 133"/>
                <a:gd name="T8" fmla="*/ 0 w 54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33">
                  <a:moveTo>
                    <a:pt x="0" y="0"/>
                  </a:moveTo>
                  <a:cubicBezTo>
                    <a:pt x="0" y="4"/>
                    <a:pt x="0" y="130"/>
                    <a:pt x="0" y="133"/>
                  </a:cubicBezTo>
                  <a:cubicBezTo>
                    <a:pt x="2" y="133"/>
                    <a:pt x="46" y="133"/>
                    <a:pt x="48" y="133"/>
                  </a:cubicBezTo>
                  <a:cubicBezTo>
                    <a:pt x="52" y="121"/>
                    <a:pt x="54" y="108"/>
                    <a:pt x="54" y="96"/>
                  </a:cubicBezTo>
                  <a:cubicBezTo>
                    <a:pt x="54" y="57"/>
                    <a:pt x="33" y="2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81732" y="2427743"/>
            <a:ext cx="703118" cy="700075"/>
          </a:xfrm>
          <a:custGeom>
            <a:avLst/>
            <a:gdLst>
              <a:gd name="T0" fmla="*/ 168 w 175"/>
              <a:gd name="T1" fmla="*/ 53 h 174"/>
              <a:gd name="T2" fmla="*/ 149 w 175"/>
              <a:gd name="T3" fmla="*/ 25 h 174"/>
              <a:gd name="T4" fmla="*/ 121 w 175"/>
              <a:gd name="T5" fmla="*/ 6 h 174"/>
              <a:gd name="T6" fmla="*/ 87 w 175"/>
              <a:gd name="T7" fmla="*/ 0 h 174"/>
              <a:gd name="T8" fmla="*/ 53 w 175"/>
              <a:gd name="T9" fmla="*/ 6 h 174"/>
              <a:gd name="T10" fmla="*/ 26 w 175"/>
              <a:gd name="T11" fmla="*/ 25 h 174"/>
              <a:gd name="T12" fmla="*/ 7 w 175"/>
              <a:gd name="T13" fmla="*/ 53 h 174"/>
              <a:gd name="T14" fmla="*/ 0 w 175"/>
              <a:gd name="T15" fmla="*/ 87 h 174"/>
              <a:gd name="T16" fmla="*/ 7 w 175"/>
              <a:gd name="T17" fmla="*/ 121 h 174"/>
              <a:gd name="T18" fmla="*/ 26 w 175"/>
              <a:gd name="T19" fmla="*/ 149 h 174"/>
              <a:gd name="T20" fmla="*/ 53 w 175"/>
              <a:gd name="T21" fmla="*/ 167 h 174"/>
              <a:gd name="T22" fmla="*/ 87 w 175"/>
              <a:gd name="T23" fmla="*/ 174 h 174"/>
              <a:gd name="T24" fmla="*/ 121 w 175"/>
              <a:gd name="T25" fmla="*/ 167 h 174"/>
              <a:gd name="T26" fmla="*/ 149 w 175"/>
              <a:gd name="T27" fmla="*/ 149 h 174"/>
              <a:gd name="T28" fmla="*/ 168 w 175"/>
              <a:gd name="T29" fmla="*/ 121 h 174"/>
              <a:gd name="T30" fmla="*/ 175 w 175"/>
              <a:gd name="T31" fmla="*/ 87 h 174"/>
              <a:gd name="T32" fmla="*/ 162 w 175"/>
              <a:gd name="T33" fmla="*/ 86 h 174"/>
              <a:gd name="T34" fmla="*/ 108 w 175"/>
              <a:gd name="T35" fmla="*/ 80 h 174"/>
              <a:gd name="T36" fmla="*/ 145 w 175"/>
              <a:gd name="T37" fmla="*/ 40 h 174"/>
              <a:gd name="T38" fmla="*/ 137 w 175"/>
              <a:gd name="T39" fmla="*/ 31 h 174"/>
              <a:gd name="T40" fmla="*/ 70 w 175"/>
              <a:gd name="T41" fmla="*/ 14 h 174"/>
              <a:gd name="T42" fmla="*/ 137 w 175"/>
              <a:gd name="T43" fmla="*/ 31 h 174"/>
              <a:gd name="T44" fmla="*/ 70 w 175"/>
              <a:gd name="T45" fmla="*/ 14 h 174"/>
              <a:gd name="T46" fmla="*/ 70 w 175"/>
              <a:gd name="T47" fmla="*/ 14 h 174"/>
              <a:gd name="T48" fmla="*/ 83 w 175"/>
              <a:gd name="T49" fmla="*/ 62 h 174"/>
              <a:gd name="T50" fmla="*/ 56 w 175"/>
              <a:gd name="T51" fmla="*/ 19 h 174"/>
              <a:gd name="T52" fmla="*/ 13 w 175"/>
              <a:gd name="T53" fmla="*/ 85 h 174"/>
              <a:gd name="T54" fmla="*/ 96 w 175"/>
              <a:gd name="T55" fmla="*/ 87 h 174"/>
              <a:gd name="T56" fmla="*/ 32 w 175"/>
              <a:gd name="T57" fmla="*/ 137 h 174"/>
              <a:gd name="T58" fmla="*/ 13 w 175"/>
              <a:gd name="T59" fmla="*/ 87 h 174"/>
              <a:gd name="T60" fmla="*/ 40 w 175"/>
              <a:gd name="T61" fmla="*/ 144 h 174"/>
              <a:gd name="T62" fmla="*/ 100 w 175"/>
              <a:gd name="T63" fmla="*/ 99 h 174"/>
              <a:gd name="T64" fmla="*/ 117 w 175"/>
              <a:gd name="T65" fmla="*/ 156 h 174"/>
              <a:gd name="T66" fmla="*/ 129 w 175"/>
              <a:gd name="T67" fmla="*/ 149 h 174"/>
              <a:gd name="T68" fmla="*/ 161 w 175"/>
              <a:gd name="T69" fmla="*/ 9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5" h="174">
                <a:moveTo>
                  <a:pt x="173" y="69"/>
                </a:moveTo>
                <a:cubicBezTo>
                  <a:pt x="172" y="64"/>
                  <a:pt x="170" y="58"/>
                  <a:pt x="168" y="53"/>
                </a:cubicBezTo>
                <a:cubicBezTo>
                  <a:pt x="166" y="48"/>
                  <a:pt x="163" y="43"/>
                  <a:pt x="160" y="38"/>
                </a:cubicBezTo>
                <a:cubicBezTo>
                  <a:pt x="157" y="33"/>
                  <a:pt x="153" y="29"/>
                  <a:pt x="149" y="25"/>
                </a:cubicBezTo>
                <a:cubicBezTo>
                  <a:pt x="145" y="21"/>
                  <a:pt x="141" y="18"/>
                  <a:pt x="136" y="14"/>
                </a:cubicBezTo>
                <a:cubicBezTo>
                  <a:pt x="132" y="11"/>
                  <a:pt x="127" y="9"/>
                  <a:pt x="121" y="6"/>
                </a:cubicBezTo>
                <a:cubicBezTo>
                  <a:pt x="116" y="4"/>
                  <a:pt x="111" y="2"/>
                  <a:pt x="105" y="1"/>
                </a:cubicBezTo>
                <a:cubicBezTo>
                  <a:pt x="99" y="0"/>
                  <a:pt x="93" y="0"/>
                  <a:pt x="87" y="0"/>
                </a:cubicBezTo>
                <a:cubicBezTo>
                  <a:pt x="82" y="0"/>
                  <a:pt x="76" y="0"/>
                  <a:pt x="70" y="1"/>
                </a:cubicBezTo>
                <a:cubicBezTo>
                  <a:pt x="64" y="2"/>
                  <a:pt x="59" y="4"/>
                  <a:pt x="53" y="6"/>
                </a:cubicBezTo>
                <a:cubicBezTo>
                  <a:pt x="48" y="9"/>
                  <a:pt x="43" y="11"/>
                  <a:pt x="39" y="14"/>
                </a:cubicBezTo>
                <a:cubicBezTo>
                  <a:pt x="34" y="18"/>
                  <a:pt x="30" y="21"/>
                  <a:pt x="26" y="25"/>
                </a:cubicBezTo>
                <a:cubicBezTo>
                  <a:pt x="22" y="29"/>
                  <a:pt x="18" y="33"/>
                  <a:pt x="15" y="38"/>
                </a:cubicBezTo>
                <a:cubicBezTo>
                  <a:pt x="12" y="43"/>
                  <a:pt x="9" y="48"/>
                  <a:pt x="7" y="53"/>
                </a:cubicBezTo>
                <a:cubicBezTo>
                  <a:pt x="5" y="58"/>
                  <a:pt x="3" y="64"/>
                  <a:pt x="2" y="69"/>
                </a:cubicBezTo>
                <a:cubicBezTo>
                  <a:pt x="1" y="75"/>
                  <a:pt x="0" y="81"/>
                  <a:pt x="0" y="87"/>
                </a:cubicBezTo>
                <a:cubicBezTo>
                  <a:pt x="0" y="93"/>
                  <a:pt x="1" y="99"/>
                  <a:pt x="2" y="105"/>
                </a:cubicBezTo>
                <a:cubicBezTo>
                  <a:pt x="3" y="110"/>
                  <a:pt x="5" y="116"/>
                  <a:pt x="7" y="121"/>
                </a:cubicBezTo>
                <a:cubicBezTo>
                  <a:pt x="9" y="126"/>
                  <a:pt x="12" y="131"/>
                  <a:pt x="15" y="136"/>
                </a:cubicBezTo>
                <a:cubicBezTo>
                  <a:pt x="18" y="140"/>
                  <a:pt x="22" y="145"/>
                  <a:pt x="26" y="149"/>
                </a:cubicBezTo>
                <a:cubicBezTo>
                  <a:pt x="30" y="153"/>
                  <a:pt x="34" y="156"/>
                  <a:pt x="39" y="159"/>
                </a:cubicBezTo>
                <a:cubicBezTo>
                  <a:pt x="43" y="163"/>
                  <a:pt x="48" y="165"/>
                  <a:pt x="53" y="167"/>
                </a:cubicBezTo>
                <a:cubicBezTo>
                  <a:pt x="59" y="170"/>
                  <a:pt x="64" y="171"/>
                  <a:pt x="70" y="173"/>
                </a:cubicBezTo>
                <a:cubicBezTo>
                  <a:pt x="76" y="174"/>
                  <a:pt x="82" y="174"/>
                  <a:pt x="87" y="174"/>
                </a:cubicBezTo>
                <a:cubicBezTo>
                  <a:pt x="93" y="174"/>
                  <a:pt x="99" y="174"/>
                  <a:pt x="105" y="173"/>
                </a:cubicBezTo>
                <a:cubicBezTo>
                  <a:pt x="111" y="171"/>
                  <a:pt x="116" y="170"/>
                  <a:pt x="121" y="167"/>
                </a:cubicBezTo>
                <a:cubicBezTo>
                  <a:pt x="127" y="165"/>
                  <a:pt x="132" y="163"/>
                  <a:pt x="136" y="159"/>
                </a:cubicBezTo>
                <a:cubicBezTo>
                  <a:pt x="141" y="156"/>
                  <a:pt x="145" y="153"/>
                  <a:pt x="149" y="149"/>
                </a:cubicBezTo>
                <a:cubicBezTo>
                  <a:pt x="153" y="145"/>
                  <a:pt x="157" y="140"/>
                  <a:pt x="160" y="136"/>
                </a:cubicBezTo>
                <a:cubicBezTo>
                  <a:pt x="163" y="131"/>
                  <a:pt x="166" y="126"/>
                  <a:pt x="168" y="121"/>
                </a:cubicBezTo>
                <a:cubicBezTo>
                  <a:pt x="170" y="116"/>
                  <a:pt x="172" y="110"/>
                  <a:pt x="173" y="105"/>
                </a:cubicBezTo>
                <a:cubicBezTo>
                  <a:pt x="174" y="99"/>
                  <a:pt x="175" y="93"/>
                  <a:pt x="175" y="87"/>
                </a:cubicBezTo>
                <a:cubicBezTo>
                  <a:pt x="175" y="81"/>
                  <a:pt x="174" y="75"/>
                  <a:pt x="173" y="69"/>
                </a:cubicBezTo>
                <a:close/>
                <a:moveTo>
                  <a:pt x="162" y="86"/>
                </a:moveTo>
                <a:cubicBezTo>
                  <a:pt x="161" y="86"/>
                  <a:pt x="136" y="81"/>
                  <a:pt x="110" y="84"/>
                </a:cubicBezTo>
                <a:cubicBezTo>
                  <a:pt x="110" y="82"/>
                  <a:pt x="109" y="81"/>
                  <a:pt x="108" y="80"/>
                </a:cubicBezTo>
                <a:cubicBezTo>
                  <a:pt x="107" y="76"/>
                  <a:pt x="105" y="73"/>
                  <a:pt x="104" y="69"/>
                </a:cubicBezTo>
                <a:cubicBezTo>
                  <a:pt x="133" y="57"/>
                  <a:pt x="145" y="40"/>
                  <a:pt x="145" y="40"/>
                </a:cubicBezTo>
                <a:cubicBezTo>
                  <a:pt x="156" y="52"/>
                  <a:pt x="162" y="68"/>
                  <a:pt x="162" y="86"/>
                </a:cubicBezTo>
                <a:close/>
                <a:moveTo>
                  <a:pt x="137" y="31"/>
                </a:moveTo>
                <a:cubicBezTo>
                  <a:pt x="137" y="31"/>
                  <a:pt x="126" y="47"/>
                  <a:pt x="98" y="58"/>
                </a:cubicBezTo>
                <a:cubicBezTo>
                  <a:pt x="85" y="35"/>
                  <a:pt x="71" y="16"/>
                  <a:pt x="70" y="14"/>
                </a:cubicBezTo>
                <a:cubicBezTo>
                  <a:pt x="76" y="13"/>
                  <a:pt x="81" y="12"/>
                  <a:pt x="87" y="12"/>
                </a:cubicBezTo>
                <a:cubicBezTo>
                  <a:pt x="106" y="12"/>
                  <a:pt x="124" y="19"/>
                  <a:pt x="137" y="31"/>
                </a:cubicBezTo>
                <a:close/>
                <a:moveTo>
                  <a:pt x="70" y="14"/>
                </a:moveTo>
                <a:cubicBezTo>
                  <a:pt x="70" y="14"/>
                  <a:pt x="70" y="14"/>
                  <a:pt x="70" y="14"/>
                </a:cubicBezTo>
                <a:cubicBezTo>
                  <a:pt x="70" y="14"/>
                  <a:pt x="69" y="15"/>
                  <a:pt x="69" y="15"/>
                </a:cubicBezTo>
                <a:cubicBezTo>
                  <a:pt x="69" y="15"/>
                  <a:pt x="70" y="15"/>
                  <a:pt x="70" y="14"/>
                </a:cubicBezTo>
                <a:close/>
                <a:moveTo>
                  <a:pt x="56" y="19"/>
                </a:moveTo>
                <a:cubicBezTo>
                  <a:pt x="57" y="21"/>
                  <a:pt x="70" y="39"/>
                  <a:pt x="83" y="62"/>
                </a:cubicBezTo>
                <a:cubicBezTo>
                  <a:pt x="47" y="72"/>
                  <a:pt x="16" y="72"/>
                  <a:pt x="14" y="72"/>
                </a:cubicBezTo>
                <a:cubicBezTo>
                  <a:pt x="19" y="48"/>
                  <a:pt x="35" y="29"/>
                  <a:pt x="56" y="19"/>
                </a:cubicBezTo>
                <a:close/>
                <a:moveTo>
                  <a:pt x="13" y="87"/>
                </a:moveTo>
                <a:cubicBezTo>
                  <a:pt x="13" y="86"/>
                  <a:pt x="13" y="85"/>
                  <a:pt x="13" y="85"/>
                </a:cubicBezTo>
                <a:cubicBezTo>
                  <a:pt x="14" y="85"/>
                  <a:pt x="51" y="85"/>
                  <a:pt x="90" y="74"/>
                </a:cubicBezTo>
                <a:cubicBezTo>
                  <a:pt x="92" y="78"/>
                  <a:pt x="94" y="82"/>
                  <a:pt x="96" y="87"/>
                </a:cubicBezTo>
                <a:cubicBezTo>
                  <a:pt x="95" y="87"/>
                  <a:pt x="94" y="87"/>
                  <a:pt x="93" y="88"/>
                </a:cubicBezTo>
                <a:cubicBezTo>
                  <a:pt x="52" y="101"/>
                  <a:pt x="32" y="137"/>
                  <a:pt x="32" y="137"/>
                </a:cubicBezTo>
                <a:cubicBezTo>
                  <a:pt x="32" y="137"/>
                  <a:pt x="32" y="137"/>
                  <a:pt x="32" y="137"/>
                </a:cubicBezTo>
                <a:cubicBezTo>
                  <a:pt x="20" y="124"/>
                  <a:pt x="13" y="106"/>
                  <a:pt x="13" y="87"/>
                </a:cubicBezTo>
                <a:close/>
                <a:moveTo>
                  <a:pt x="87" y="162"/>
                </a:moveTo>
                <a:cubicBezTo>
                  <a:pt x="69" y="162"/>
                  <a:pt x="53" y="155"/>
                  <a:pt x="40" y="144"/>
                </a:cubicBezTo>
                <a:cubicBezTo>
                  <a:pt x="41" y="145"/>
                  <a:pt x="42" y="146"/>
                  <a:pt x="42" y="146"/>
                </a:cubicBezTo>
                <a:cubicBezTo>
                  <a:pt x="42" y="146"/>
                  <a:pt x="56" y="115"/>
                  <a:pt x="100" y="99"/>
                </a:cubicBezTo>
                <a:cubicBezTo>
                  <a:pt x="100" y="99"/>
                  <a:pt x="100" y="99"/>
                  <a:pt x="101" y="99"/>
                </a:cubicBezTo>
                <a:cubicBezTo>
                  <a:pt x="111" y="126"/>
                  <a:pt x="115" y="149"/>
                  <a:pt x="117" y="156"/>
                </a:cubicBezTo>
                <a:cubicBezTo>
                  <a:pt x="108" y="159"/>
                  <a:pt x="98" y="162"/>
                  <a:pt x="87" y="162"/>
                </a:cubicBezTo>
                <a:close/>
                <a:moveTo>
                  <a:pt x="129" y="149"/>
                </a:moveTo>
                <a:cubicBezTo>
                  <a:pt x="128" y="144"/>
                  <a:pt x="124" y="122"/>
                  <a:pt x="115" y="96"/>
                </a:cubicBezTo>
                <a:cubicBezTo>
                  <a:pt x="139" y="92"/>
                  <a:pt x="160" y="98"/>
                  <a:pt x="161" y="99"/>
                </a:cubicBezTo>
                <a:cubicBezTo>
                  <a:pt x="158" y="120"/>
                  <a:pt x="146" y="138"/>
                  <a:pt x="129" y="149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0708235" y="3228263"/>
            <a:ext cx="917708" cy="913141"/>
          </a:xfrm>
          <a:custGeom>
            <a:avLst/>
            <a:gdLst>
              <a:gd name="T0" fmla="*/ 114 w 228"/>
              <a:gd name="T1" fmla="*/ 0 h 227"/>
              <a:gd name="T2" fmla="*/ 0 w 228"/>
              <a:gd name="T3" fmla="*/ 114 h 227"/>
              <a:gd name="T4" fmla="*/ 68 w 228"/>
              <a:gd name="T5" fmla="*/ 218 h 227"/>
              <a:gd name="T6" fmla="*/ 70 w 228"/>
              <a:gd name="T7" fmla="*/ 192 h 227"/>
              <a:gd name="T8" fmla="*/ 85 w 228"/>
              <a:gd name="T9" fmla="*/ 130 h 227"/>
              <a:gd name="T10" fmla="*/ 81 w 228"/>
              <a:gd name="T11" fmla="*/ 112 h 227"/>
              <a:gd name="T12" fmla="*/ 103 w 228"/>
              <a:gd name="T13" fmla="*/ 82 h 227"/>
              <a:gd name="T14" fmla="*/ 119 w 228"/>
              <a:gd name="T15" fmla="*/ 99 h 227"/>
              <a:gd name="T16" fmla="*/ 109 w 228"/>
              <a:gd name="T17" fmla="*/ 140 h 227"/>
              <a:gd name="T18" fmla="*/ 127 w 228"/>
              <a:gd name="T19" fmla="*/ 162 h 227"/>
              <a:gd name="T20" fmla="*/ 163 w 228"/>
              <a:gd name="T21" fmla="*/ 101 h 227"/>
              <a:gd name="T22" fmla="*/ 115 w 228"/>
              <a:gd name="T23" fmla="*/ 57 h 227"/>
              <a:gd name="T24" fmla="*/ 59 w 228"/>
              <a:gd name="T25" fmla="*/ 112 h 227"/>
              <a:gd name="T26" fmla="*/ 67 w 228"/>
              <a:gd name="T27" fmla="*/ 134 h 227"/>
              <a:gd name="T28" fmla="*/ 68 w 228"/>
              <a:gd name="T29" fmla="*/ 141 h 227"/>
              <a:gd name="T30" fmla="*/ 66 w 228"/>
              <a:gd name="T31" fmla="*/ 150 h 227"/>
              <a:gd name="T32" fmla="*/ 60 w 228"/>
              <a:gd name="T33" fmla="*/ 153 h 227"/>
              <a:gd name="T34" fmla="*/ 37 w 228"/>
              <a:gd name="T35" fmla="*/ 109 h 227"/>
              <a:gd name="T36" fmla="*/ 118 w 228"/>
              <a:gd name="T37" fmla="*/ 38 h 227"/>
              <a:gd name="T38" fmla="*/ 191 w 228"/>
              <a:gd name="T39" fmla="*/ 103 h 227"/>
              <a:gd name="T40" fmla="*/ 129 w 228"/>
              <a:gd name="T41" fmla="*/ 181 h 227"/>
              <a:gd name="T42" fmla="*/ 101 w 228"/>
              <a:gd name="T43" fmla="*/ 167 h 227"/>
              <a:gd name="T44" fmla="*/ 93 w 228"/>
              <a:gd name="T45" fmla="*/ 198 h 227"/>
              <a:gd name="T46" fmla="*/ 82 w 228"/>
              <a:gd name="T47" fmla="*/ 223 h 227"/>
              <a:gd name="T48" fmla="*/ 114 w 228"/>
              <a:gd name="T49" fmla="*/ 227 h 227"/>
              <a:gd name="T50" fmla="*/ 228 w 228"/>
              <a:gd name="T51" fmla="*/ 114 h 227"/>
              <a:gd name="T52" fmla="*/ 114 w 228"/>
              <a:gd name="T53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28" h="227"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60"/>
                  <a:pt x="28" y="200"/>
                  <a:pt x="68" y="218"/>
                </a:cubicBezTo>
                <a:cubicBezTo>
                  <a:pt x="68" y="210"/>
                  <a:pt x="68" y="200"/>
                  <a:pt x="70" y="192"/>
                </a:cubicBezTo>
                <a:cubicBezTo>
                  <a:pt x="73" y="183"/>
                  <a:pt x="85" y="130"/>
                  <a:pt x="85" y="130"/>
                </a:cubicBezTo>
                <a:cubicBezTo>
                  <a:pt x="85" y="130"/>
                  <a:pt x="81" y="122"/>
                  <a:pt x="81" y="112"/>
                </a:cubicBezTo>
                <a:cubicBezTo>
                  <a:pt x="81" y="95"/>
                  <a:pt x="91" y="82"/>
                  <a:pt x="103" y="82"/>
                </a:cubicBezTo>
                <a:cubicBezTo>
                  <a:pt x="114" y="82"/>
                  <a:pt x="119" y="90"/>
                  <a:pt x="119" y="99"/>
                </a:cubicBezTo>
                <a:cubicBezTo>
                  <a:pt x="119" y="110"/>
                  <a:pt x="112" y="125"/>
                  <a:pt x="109" y="140"/>
                </a:cubicBezTo>
                <a:cubicBezTo>
                  <a:pt x="106" y="152"/>
                  <a:pt x="115" y="162"/>
                  <a:pt x="127" y="162"/>
                </a:cubicBezTo>
                <a:cubicBezTo>
                  <a:pt x="148" y="162"/>
                  <a:pt x="163" y="134"/>
                  <a:pt x="163" y="101"/>
                </a:cubicBezTo>
                <a:cubicBezTo>
                  <a:pt x="163" y="76"/>
                  <a:pt x="146" y="57"/>
                  <a:pt x="115" y="57"/>
                </a:cubicBezTo>
                <a:cubicBezTo>
                  <a:pt x="81" y="57"/>
                  <a:pt x="59" y="83"/>
                  <a:pt x="59" y="112"/>
                </a:cubicBezTo>
                <a:cubicBezTo>
                  <a:pt x="59" y="122"/>
                  <a:pt x="62" y="129"/>
                  <a:pt x="67" y="134"/>
                </a:cubicBezTo>
                <a:cubicBezTo>
                  <a:pt x="69" y="137"/>
                  <a:pt x="69" y="138"/>
                  <a:pt x="68" y="141"/>
                </a:cubicBezTo>
                <a:cubicBezTo>
                  <a:pt x="68" y="143"/>
                  <a:pt x="67" y="148"/>
                  <a:pt x="66" y="150"/>
                </a:cubicBezTo>
                <a:cubicBezTo>
                  <a:pt x="65" y="153"/>
                  <a:pt x="63" y="154"/>
                  <a:pt x="60" y="153"/>
                </a:cubicBezTo>
                <a:cubicBezTo>
                  <a:pt x="44" y="146"/>
                  <a:pt x="37" y="129"/>
                  <a:pt x="37" y="109"/>
                </a:cubicBezTo>
                <a:cubicBezTo>
                  <a:pt x="37" y="77"/>
                  <a:pt x="64" y="38"/>
                  <a:pt x="118" y="38"/>
                </a:cubicBezTo>
                <a:cubicBezTo>
                  <a:pt x="162" y="38"/>
                  <a:pt x="191" y="70"/>
                  <a:pt x="191" y="103"/>
                </a:cubicBezTo>
                <a:cubicBezTo>
                  <a:pt x="191" y="148"/>
                  <a:pt x="166" y="181"/>
                  <a:pt x="129" y="181"/>
                </a:cubicBezTo>
                <a:cubicBezTo>
                  <a:pt x="117" y="181"/>
                  <a:pt x="105" y="175"/>
                  <a:pt x="101" y="167"/>
                </a:cubicBezTo>
                <a:cubicBezTo>
                  <a:pt x="101" y="167"/>
                  <a:pt x="95" y="193"/>
                  <a:pt x="93" y="198"/>
                </a:cubicBezTo>
                <a:cubicBezTo>
                  <a:pt x="91" y="207"/>
                  <a:pt x="86" y="216"/>
                  <a:pt x="82" y="223"/>
                </a:cubicBezTo>
                <a:cubicBezTo>
                  <a:pt x="92" y="226"/>
                  <a:pt x="103" y="227"/>
                  <a:pt x="114" y="227"/>
                </a:cubicBezTo>
                <a:cubicBezTo>
                  <a:pt x="177" y="227"/>
                  <a:pt x="228" y="176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84291" y="1853986"/>
            <a:ext cx="820306" cy="818784"/>
          </a:xfrm>
          <a:custGeom>
            <a:avLst/>
            <a:gdLst>
              <a:gd name="T0" fmla="*/ 164 w 204"/>
              <a:gd name="T1" fmla="*/ 0 h 204"/>
              <a:gd name="T2" fmla="*/ 39 w 204"/>
              <a:gd name="T3" fmla="*/ 0 h 204"/>
              <a:gd name="T4" fmla="*/ 0 w 204"/>
              <a:gd name="T5" fmla="*/ 39 h 204"/>
              <a:gd name="T6" fmla="*/ 0 w 204"/>
              <a:gd name="T7" fmla="*/ 81 h 204"/>
              <a:gd name="T8" fmla="*/ 0 w 204"/>
              <a:gd name="T9" fmla="*/ 164 h 204"/>
              <a:gd name="T10" fmla="*/ 39 w 204"/>
              <a:gd name="T11" fmla="*/ 204 h 204"/>
              <a:gd name="T12" fmla="*/ 164 w 204"/>
              <a:gd name="T13" fmla="*/ 204 h 204"/>
              <a:gd name="T14" fmla="*/ 204 w 204"/>
              <a:gd name="T15" fmla="*/ 164 h 204"/>
              <a:gd name="T16" fmla="*/ 204 w 204"/>
              <a:gd name="T17" fmla="*/ 81 h 204"/>
              <a:gd name="T18" fmla="*/ 204 w 204"/>
              <a:gd name="T19" fmla="*/ 39 h 204"/>
              <a:gd name="T20" fmla="*/ 164 w 204"/>
              <a:gd name="T21" fmla="*/ 0 h 204"/>
              <a:gd name="T22" fmla="*/ 176 w 204"/>
              <a:gd name="T23" fmla="*/ 23 h 204"/>
              <a:gd name="T24" fmla="*/ 180 w 204"/>
              <a:gd name="T25" fmla="*/ 23 h 204"/>
              <a:gd name="T26" fmla="*/ 180 w 204"/>
              <a:gd name="T27" fmla="*/ 28 h 204"/>
              <a:gd name="T28" fmla="*/ 180 w 204"/>
              <a:gd name="T29" fmla="*/ 58 h 204"/>
              <a:gd name="T30" fmla="*/ 146 w 204"/>
              <a:gd name="T31" fmla="*/ 58 h 204"/>
              <a:gd name="T32" fmla="*/ 146 w 204"/>
              <a:gd name="T33" fmla="*/ 24 h 204"/>
              <a:gd name="T34" fmla="*/ 176 w 204"/>
              <a:gd name="T35" fmla="*/ 23 h 204"/>
              <a:gd name="T36" fmla="*/ 73 w 204"/>
              <a:gd name="T37" fmla="*/ 81 h 204"/>
              <a:gd name="T38" fmla="*/ 102 w 204"/>
              <a:gd name="T39" fmla="*/ 66 h 204"/>
              <a:gd name="T40" fmla="*/ 131 w 204"/>
              <a:gd name="T41" fmla="*/ 81 h 204"/>
              <a:gd name="T42" fmla="*/ 138 w 204"/>
              <a:gd name="T43" fmla="*/ 102 h 204"/>
              <a:gd name="T44" fmla="*/ 102 w 204"/>
              <a:gd name="T45" fmla="*/ 138 h 204"/>
              <a:gd name="T46" fmla="*/ 66 w 204"/>
              <a:gd name="T47" fmla="*/ 102 h 204"/>
              <a:gd name="T48" fmla="*/ 73 w 204"/>
              <a:gd name="T49" fmla="*/ 81 h 204"/>
              <a:gd name="T50" fmla="*/ 184 w 204"/>
              <a:gd name="T51" fmla="*/ 164 h 204"/>
              <a:gd name="T52" fmla="*/ 164 w 204"/>
              <a:gd name="T53" fmla="*/ 184 h 204"/>
              <a:gd name="T54" fmla="*/ 39 w 204"/>
              <a:gd name="T55" fmla="*/ 184 h 204"/>
              <a:gd name="T56" fmla="*/ 20 w 204"/>
              <a:gd name="T57" fmla="*/ 164 h 204"/>
              <a:gd name="T58" fmla="*/ 20 w 204"/>
              <a:gd name="T59" fmla="*/ 81 h 204"/>
              <a:gd name="T60" fmla="*/ 50 w 204"/>
              <a:gd name="T61" fmla="*/ 81 h 204"/>
              <a:gd name="T62" fmla="*/ 46 w 204"/>
              <a:gd name="T63" fmla="*/ 102 h 204"/>
              <a:gd name="T64" fmla="*/ 102 w 204"/>
              <a:gd name="T65" fmla="*/ 158 h 204"/>
              <a:gd name="T66" fmla="*/ 157 w 204"/>
              <a:gd name="T67" fmla="*/ 102 h 204"/>
              <a:gd name="T68" fmla="*/ 153 w 204"/>
              <a:gd name="T69" fmla="*/ 81 h 204"/>
              <a:gd name="T70" fmla="*/ 184 w 204"/>
              <a:gd name="T71" fmla="*/ 81 h 204"/>
              <a:gd name="T72" fmla="*/ 184 w 204"/>
              <a:gd name="T73" fmla="*/ 16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" h="204">
                <a:moveTo>
                  <a:pt x="164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6"/>
                  <a:pt x="17" y="204"/>
                  <a:pt x="39" y="204"/>
                </a:cubicBezTo>
                <a:cubicBezTo>
                  <a:pt x="164" y="204"/>
                  <a:pt x="164" y="204"/>
                  <a:pt x="164" y="204"/>
                </a:cubicBezTo>
                <a:cubicBezTo>
                  <a:pt x="186" y="204"/>
                  <a:pt x="204" y="186"/>
                  <a:pt x="204" y="1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4" y="18"/>
                  <a:pt x="186" y="0"/>
                  <a:pt x="164" y="0"/>
                </a:cubicBezTo>
                <a:close/>
                <a:moveTo>
                  <a:pt x="176" y="23"/>
                </a:moveTo>
                <a:cubicBezTo>
                  <a:pt x="180" y="23"/>
                  <a:pt x="180" y="23"/>
                  <a:pt x="180" y="23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80" y="58"/>
                  <a:pt x="180" y="58"/>
                  <a:pt x="180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24"/>
                  <a:pt x="146" y="24"/>
                  <a:pt x="146" y="24"/>
                </a:cubicBezTo>
                <a:lnTo>
                  <a:pt x="176" y="23"/>
                </a:lnTo>
                <a:close/>
                <a:moveTo>
                  <a:pt x="73" y="81"/>
                </a:moveTo>
                <a:cubicBezTo>
                  <a:pt x="79" y="72"/>
                  <a:pt x="90" y="66"/>
                  <a:pt x="102" y="66"/>
                </a:cubicBezTo>
                <a:cubicBezTo>
                  <a:pt x="114" y="66"/>
                  <a:pt x="124" y="72"/>
                  <a:pt x="131" y="81"/>
                </a:cubicBezTo>
                <a:cubicBezTo>
                  <a:pt x="135" y="87"/>
                  <a:pt x="138" y="94"/>
                  <a:pt x="138" y="102"/>
                </a:cubicBezTo>
                <a:cubicBezTo>
                  <a:pt x="138" y="122"/>
                  <a:pt x="121" y="138"/>
                  <a:pt x="102" y="138"/>
                </a:cubicBezTo>
                <a:cubicBezTo>
                  <a:pt x="82" y="138"/>
                  <a:pt x="66" y="122"/>
                  <a:pt x="66" y="102"/>
                </a:cubicBezTo>
                <a:cubicBezTo>
                  <a:pt x="66" y="94"/>
                  <a:pt x="68" y="87"/>
                  <a:pt x="73" y="81"/>
                </a:cubicBezTo>
                <a:close/>
                <a:moveTo>
                  <a:pt x="184" y="164"/>
                </a:moveTo>
                <a:cubicBezTo>
                  <a:pt x="184" y="175"/>
                  <a:pt x="175" y="184"/>
                  <a:pt x="164" y="184"/>
                </a:cubicBezTo>
                <a:cubicBezTo>
                  <a:pt x="39" y="184"/>
                  <a:pt x="39" y="184"/>
                  <a:pt x="39" y="184"/>
                </a:cubicBezTo>
                <a:cubicBezTo>
                  <a:pt x="28" y="184"/>
                  <a:pt x="20" y="175"/>
                  <a:pt x="20" y="164"/>
                </a:cubicBezTo>
                <a:cubicBezTo>
                  <a:pt x="20" y="81"/>
                  <a:pt x="20" y="81"/>
                  <a:pt x="20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47" y="87"/>
                  <a:pt x="46" y="95"/>
                  <a:pt x="46" y="102"/>
                </a:cubicBezTo>
                <a:cubicBezTo>
                  <a:pt x="46" y="133"/>
                  <a:pt x="71" y="158"/>
                  <a:pt x="102" y="158"/>
                </a:cubicBezTo>
                <a:cubicBezTo>
                  <a:pt x="132" y="158"/>
                  <a:pt x="157" y="133"/>
                  <a:pt x="157" y="102"/>
                </a:cubicBezTo>
                <a:cubicBezTo>
                  <a:pt x="157" y="95"/>
                  <a:pt x="156" y="87"/>
                  <a:pt x="153" y="81"/>
                </a:cubicBezTo>
                <a:cubicBezTo>
                  <a:pt x="184" y="81"/>
                  <a:pt x="184" y="81"/>
                  <a:pt x="184" y="81"/>
                </a:cubicBezTo>
                <a:lnTo>
                  <a:pt x="184" y="164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9498323" y="820615"/>
            <a:ext cx="739645" cy="687899"/>
            <a:chOff x="3338513" y="696913"/>
            <a:chExt cx="771525" cy="717550"/>
          </a:xfrm>
          <a:solidFill>
            <a:srgbClr val="345C17"/>
          </a:solidFill>
        </p:grpSpPr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6163" y="696913"/>
              <a:ext cx="523875" cy="717550"/>
            </a:xfrm>
            <a:custGeom>
              <a:avLst/>
              <a:gdLst>
                <a:gd name="T0" fmla="*/ 115 w 125"/>
                <a:gd name="T1" fmla="*/ 63 h 171"/>
                <a:gd name="T2" fmla="*/ 69 w 125"/>
                <a:gd name="T3" fmla="*/ 63 h 171"/>
                <a:gd name="T4" fmla="*/ 85 w 125"/>
                <a:gd name="T5" fmla="*/ 32 h 171"/>
                <a:gd name="T6" fmla="*/ 74 w 125"/>
                <a:gd name="T7" fmla="*/ 0 h 171"/>
                <a:gd name="T8" fmla="*/ 61 w 125"/>
                <a:gd name="T9" fmla="*/ 21 h 171"/>
                <a:gd name="T10" fmla="*/ 37 w 125"/>
                <a:gd name="T11" fmla="*/ 53 h 171"/>
                <a:gd name="T12" fmla="*/ 0 w 125"/>
                <a:gd name="T13" fmla="*/ 70 h 171"/>
                <a:gd name="T14" fmla="*/ 0 w 125"/>
                <a:gd name="T15" fmla="*/ 71 h 171"/>
                <a:gd name="T16" fmla="*/ 0 w 125"/>
                <a:gd name="T17" fmla="*/ 148 h 171"/>
                <a:gd name="T18" fmla="*/ 26 w 125"/>
                <a:gd name="T19" fmla="*/ 155 h 171"/>
                <a:gd name="T20" fmla="*/ 76 w 125"/>
                <a:gd name="T21" fmla="*/ 171 h 171"/>
                <a:gd name="T22" fmla="*/ 91 w 125"/>
                <a:gd name="T23" fmla="*/ 147 h 171"/>
                <a:gd name="T24" fmla="*/ 103 w 125"/>
                <a:gd name="T25" fmla="*/ 121 h 171"/>
                <a:gd name="T26" fmla="*/ 107 w 125"/>
                <a:gd name="T27" fmla="*/ 91 h 171"/>
                <a:gd name="T28" fmla="*/ 115 w 125"/>
                <a:gd name="T29" fmla="*/ 6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71">
                  <a:moveTo>
                    <a:pt x="115" y="63"/>
                  </a:moveTo>
                  <a:cubicBezTo>
                    <a:pt x="105" y="57"/>
                    <a:pt x="69" y="63"/>
                    <a:pt x="69" y="63"/>
                  </a:cubicBezTo>
                  <a:cubicBezTo>
                    <a:pt x="75" y="59"/>
                    <a:pt x="85" y="38"/>
                    <a:pt x="85" y="32"/>
                  </a:cubicBezTo>
                  <a:cubicBezTo>
                    <a:pt x="86" y="19"/>
                    <a:pt x="83" y="0"/>
                    <a:pt x="74" y="0"/>
                  </a:cubicBezTo>
                  <a:cubicBezTo>
                    <a:pt x="64" y="0"/>
                    <a:pt x="62" y="16"/>
                    <a:pt x="61" y="21"/>
                  </a:cubicBezTo>
                  <a:cubicBezTo>
                    <a:pt x="59" y="35"/>
                    <a:pt x="46" y="48"/>
                    <a:pt x="37" y="53"/>
                  </a:cubicBezTo>
                  <a:cubicBezTo>
                    <a:pt x="25" y="60"/>
                    <a:pt x="16" y="66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9" y="148"/>
                    <a:pt x="18" y="150"/>
                    <a:pt x="26" y="155"/>
                  </a:cubicBezTo>
                  <a:cubicBezTo>
                    <a:pt x="43" y="164"/>
                    <a:pt x="56" y="171"/>
                    <a:pt x="76" y="171"/>
                  </a:cubicBezTo>
                  <a:cubicBezTo>
                    <a:pt x="106" y="171"/>
                    <a:pt x="103" y="148"/>
                    <a:pt x="91" y="147"/>
                  </a:cubicBezTo>
                  <a:cubicBezTo>
                    <a:pt x="115" y="148"/>
                    <a:pt x="117" y="128"/>
                    <a:pt x="103" y="121"/>
                  </a:cubicBezTo>
                  <a:cubicBezTo>
                    <a:pt x="125" y="121"/>
                    <a:pt x="122" y="93"/>
                    <a:pt x="107" y="91"/>
                  </a:cubicBezTo>
                  <a:cubicBezTo>
                    <a:pt x="124" y="92"/>
                    <a:pt x="125" y="70"/>
                    <a:pt x="11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38513" y="960438"/>
              <a:ext cx="163513" cy="390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48210" y="4477744"/>
            <a:ext cx="334819" cy="289161"/>
          </a:xfrm>
          <a:custGeom>
            <a:avLst/>
            <a:gdLst>
              <a:gd name="T0" fmla="*/ 42 w 83"/>
              <a:gd name="T1" fmla="*/ 0 h 72"/>
              <a:gd name="T2" fmla="*/ 0 w 83"/>
              <a:gd name="T3" fmla="*/ 31 h 72"/>
              <a:gd name="T4" fmla="*/ 14 w 83"/>
              <a:gd name="T5" fmla="*/ 54 h 72"/>
              <a:gd name="T6" fmla="*/ 4 w 83"/>
              <a:gd name="T7" fmla="*/ 72 h 72"/>
              <a:gd name="T8" fmla="*/ 24 w 83"/>
              <a:gd name="T9" fmla="*/ 59 h 72"/>
              <a:gd name="T10" fmla="*/ 42 w 83"/>
              <a:gd name="T11" fmla="*/ 62 h 72"/>
              <a:gd name="T12" fmla="*/ 83 w 83"/>
              <a:gd name="T13" fmla="*/ 31 h 72"/>
              <a:gd name="T14" fmla="*/ 42 w 83"/>
              <a:gd name="T15" fmla="*/ 0 h 72"/>
              <a:gd name="T16" fmla="*/ 42 w 83"/>
              <a:gd name="T17" fmla="*/ 12 h 72"/>
              <a:gd name="T18" fmla="*/ 9 w 83"/>
              <a:gd name="T19" fmla="*/ 23 h 72"/>
              <a:gd name="T20" fmla="*/ 42 w 83"/>
              <a:gd name="T21" fmla="*/ 7 h 72"/>
              <a:gd name="T22" fmla="*/ 75 w 83"/>
              <a:gd name="T23" fmla="*/ 23 h 72"/>
              <a:gd name="T24" fmla="*/ 42 w 83"/>
              <a:gd name="T25" fmla="*/ 1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3" h="72">
                <a:moveTo>
                  <a:pt x="42" y="0"/>
                </a:moveTo>
                <a:cubicBezTo>
                  <a:pt x="19" y="0"/>
                  <a:pt x="0" y="14"/>
                  <a:pt x="0" y="31"/>
                </a:cubicBezTo>
                <a:cubicBezTo>
                  <a:pt x="0" y="40"/>
                  <a:pt x="6" y="48"/>
                  <a:pt x="14" y="54"/>
                </a:cubicBezTo>
                <a:cubicBezTo>
                  <a:pt x="4" y="72"/>
                  <a:pt x="4" y="72"/>
                  <a:pt x="4" y="72"/>
                </a:cubicBezTo>
                <a:cubicBezTo>
                  <a:pt x="24" y="59"/>
                  <a:pt x="24" y="59"/>
                  <a:pt x="24" y="59"/>
                </a:cubicBezTo>
                <a:cubicBezTo>
                  <a:pt x="29" y="61"/>
                  <a:pt x="35" y="62"/>
                  <a:pt x="42" y="62"/>
                </a:cubicBezTo>
                <a:cubicBezTo>
                  <a:pt x="64" y="62"/>
                  <a:pt x="83" y="48"/>
                  <a:pt x="83" y="31"/>
                </a:cubicBezTo>
                <a:cubicBezTo>
                  <a:pt x="83" y="14"/>
                  <a:pt x="64" y="0"/>
                  <a:pt x="42" y="0"/>
                </a:cubicBezTo>
                <a:close/>
                <a:moveTo>
                  <a:pt x="42" y="12"/>
                </a:moveTo>
                <a:cubicBezTo>
                  <a:pt x="28" y="12"/>
                  <a:pt x="16" y="16"/>
                  <a:pt x="9" y="23"/>
                </a:cubicBezTo>
                <a:cubicBezTo>
                  <a:pt x="12" y="14"/>
                  <a:pt x="26" y="7"/>
                  <a:pt x="42" y="7"/>
                </a:cubicBezTo>
                <a:cubicBezTo>
                  <a:pt x="58" y="7"/>
                  <a:pt x="72" y="14"/>
                  <a:pt x="75" y="23"/>
                </a:cubicBezTo>
                <a:cubicBezTo>
                  <a:pt x="68" y="16"/>
                  <a:pt x="55" y="12"/>
                  <a:pt x="42" y="12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6819775" y="3311968"/>
            <a:ext cx="1270788" cy="1190127"/>
            <a:chOff x="544513" y="3295650"/>
            <a:chExt cx="1325563" cy="1241425"/>
          </a:xfrm>
          <a:solidFill>
            <a:srgbClr val="345C17"/>
          </a:solidFill>
        </p:grpSpPr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2151" y="3351213"/>
              <a:ext cx="1077913" cy="1185862"/>
            </a:xfrm>
            <a:custGeom>
              <a:avLst/>
              <a:gdLst>
                <a:gd name="T0" fmla="*/ 55 w 257"/>
                <a:gd name="T1" fmla="*/ 128 h 283"/>
                <a:gd name="T2" fmla="*/ 49 w 257"/>
                <a:gd name="T3" fmla="*/ 128 h 283"/>
                <a:gd name="T4" fmla="*/ 43 w 257"/>
                <a:gd name="T5" fmla="*/ 129 h 283"/>
                <a:gd name="T6" fmla="*/ 36 w 257"/>
                <a:gd name="T7" fmla="*/ 133 h 283"/>
                <a:gd name="T8" fmla="*/ 9 w 257"/>
                <a:gd name="T9" fmla="*/ 145 h 283"/>
                <a:gd name="T10" fmla="*/ 4 w 257"/>
                <a:gd name="T11" fmla="*/ 167 h 283"/>
                <a:gd name="T12" fmla="*/ 26 w 257"/>
                <a:gd name="T13" fmla="*/ 218 h 283"/>
                <a:gd name="T14" fmla="*/ 46 w 257"/>
                <a:gd name="T15" fmla="*/ 229 h 283"/>
                <a:gd name="T16" fmla="*/ 61 w 257"/>
                <a:gd name="T17" fmla="*/ 223 h 283"/>
                <a:gd name="T18" fmla="*/ 73 w 257"/>
                <a:gd name="T19" fmla="*/ 243 h 283"/>
                <a:gd name="T20" fmla="*/ 77 w 257"/>
                <a:gd name="T21" fmla="*/ 240 h 283"/>
                <a:gd name="T22" fmla="*/ 106 w 257"/>
                <a:gd name="T23" fmla="*/ 273 h 283"/>
                <a:gd name="T24" fmla="*/ 139 w 257"/>
                <a:gd name="T25" fmla="*/ 275 h 283"/>
                <a:gd name="T26" fmla="*/ 141 w 257"/>
                <a:gd name="T27" fmla="*/ 242 h 283"/>
                <a:gd name="T28" fmla="*/ 138 w 257"/>
                <a:gd name="T29" fmla="*/ 239 h 283"/>
                <a:gd name="T30" fmla="*/ 138 w 257"/>
                <a:gd name="T31" fmla="*/ 239 h 283"/>
                <a:gd name="T32" fmla="*/ 112 w 257"/>
                <a:gd name="T33" fmla="*/ 209 h 283"/>
                <a:gd name="T34" fmla="*/ 128 w 257"/>
                <a:gd name="T35" fmla="*/ 194 h 283"/>
                <a:gd name="T36" fmla="*/ 131 w 257"/>
                <a:gd name="T37" fmla="*/ 193 h 283"/>
                <a:gd name="T38" fmla="*/ 257 w 257"/>
                <a:gd name="T39" fmla="*/ 188 h 283"/>
                <a:gd name="T40" fmla="*/ 174 w 257"/>
                <a:gd name="T41" fmla="*/ 0 h 283"/>
                <a:gd name="T42" fmla="*/ 55 w 257"/>
                <a:gd name="T43" fmla="*/ 12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7" h="283">
                  <a:moveTo>
                    <a:pt x="55" y="128"/>
                  </a:moveTo>
                  <a:cubicBezTo>
                    <a:pt x="53" y="127"/>
                    <a:pt x="51" y="127"/>
                    <a:pt x="49" y="128"/>
                  </a:cubicBezTo>
                  <a:cubicBezTo>
                    <a:pt x="47" y="128"/>
                    <a:pt x="45" y="128"/>
                    <a:pt x="43" y="129"/>
                  </a:cubicBezTo>
                  <a:cubicBezTo>
                    <a:pt x="41" y="130"/>
                    <a:pt x="38" y="131"/>
                    <a:pt x="36" y="133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2" y="148"/>
                    <a:pt x="0" y="158"/>
                    <a:pt x="4" y="167"/>
                  </a:cubicBezTo>
                  <a:cubicBezTo>
                    <a:pt x="26" y="218"/>
                    <a:pt x="26" y="218"/>
                    <a:pt x="26" y="218"/>
                  </a:cubicBezTo>
                  <a:cubicBezTo>
                    <a:pt x="30" y="227"/>
                    <a:pt x="39" y="232"/>
                    <a:pt x="46" y="229"/>
                  </a:cubicBezTo>
                  <a:cubicBezTo>
                    <a:pt x="61" y="223"/>
                    <a:pt x="61" y="223"/>
                    <a:pt x="61" y="223"/>
                  </a:cubicBezTo>
                  <a:cubicBezTo>
                    <a:pt x="73" y="243"/>
                    <a:pt x="73" y="243"/>
                    <a:pt x="73" y="243"/>
                  </a:cubicBezTo>
                  <a:cubicBezTo>
                    <a:pt x="77" y="240"/>
                    <a:pt x="77" y="240"/>
                    <a:pt x="77" y="240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15" y="282"/>
                    <a:pt x="129" y="283"/>
                    <a:pt x="139" y="275"/>
                  </a:cubicBezTo>
                  <a:cubicBezTo>
                    <a:pt x="149" y="266"/>
                    <a:pt x="149" y="251"/>
                    <a:pt x="141" y="242"/>
                  </a:cubicBezTo>
                  <a:cubicBezTo>
                    <a:pt x="138" y="239"/>
                    <a:pt x="138" y="239"/>
                    <a:pt x="138" y="239"/>
                  </a:cubicBezTo>
                  <a:cubicBezTo>
                    <a:pt x="138" y="239"/>
                    <a:pt x="138" y="239"/>
                    <a:pt x="138" y="239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28" y="194"/>
                    <a:pt x="128" y="194"/>
                    <a:pt x="128" y="194"/>
                  </a:cubicBezTo>
                  <a:cubicBezTo>
                    <a:pt x="129" y="194"/>
                    <a:pt x="130" y="193"/>
                    <a:pt x="131" y="193"/>
                  </a:cubicBezTo>
                  <a:cubicBezTo>
                    <a:pt x="197" y="178"/>
                    <a:pt x="257" y="188"/>
                    <a:pt x="257" y="188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1" y="54"/>
                    <a:pt x="86" y="108"/>
                    <a:pt x="5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46213" y="3295650"/>
              <a:ext cx="423863" cy="865187"/>
            </a:xfrm>
            <a:custGeom>
              <a:avLst/>
              <a:gdLst>
                <a:gd name="T0" fmla="*/ 0 w 267"/>
                <a:gd name="T1" fmla="*/ 16 h 545"/>
                <a:gd name="T2" fmla="*/ 233 w 267"/>
                <a:gd name="T3" fmla="*/ 545 h 545"/>
                <a:gd name="T4" fmla="*/ 267 w 267"/>
                <a:gd name="T5" fmla="*/ 531 h 545"/>
                <a:gd name="T6" fmla="*/ 32 w 267"/>
                <a:gd name="T7" fmla="*/ 0 h 545"/>
                <a:gd name="T8" fmla="*/ 0 w 267"/>
                <a:gd name="T9" fmla="*/ 1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545">
                  <a:moveTo>
                    <a:pt x="0" y="16"/>
                  </a:moveTo>
                  <a:lnTo>
                    <a:pt x="233" y="545"/>
                  </a:lnTo>
                  <a:lnTo>
                    <a:pt x="267" y="531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513" y="4021138"/>
              <a:ext cx="257175" cy="339725"/>
            </a:xfrm>
            <a:custGeom>
              <a:avLst/>
              <a:gdLst>
                <a:gd name="T0" fmla="*/ 30 w 61"/>
                <a:gd name="T1" fmla="*/ 10 h 81"/>
                <a:gd name="T2" fmla="*/ 28 w 61"/>
                <a:gd name="T3" fmla="*/ 0 h 81"/>
                <a:gd name="T4" fmla="*/ 17 w 61"/>
                <a:gd name="T5" fmla="*/ 5 h 81"/>
                <a:gd name="T6" fmla="*/ 1 w 61"/>
                <a:gd name="T7" fmla="*/ 32 h 81"/>
                <a:gd name="T8" fmla="*/ 15 w 61"/>
                <a:gd name="T9" fmla="*/ 26 h 81"/>
                <a:gd name="T10" fmla="*/ 21 w 61"/>
                <a:gd name="T11" fmla="*/ 28 h 81"/>
                <a:gd name="T12" fmla="*/ 21 w 61"/>
                <a:gd name="T13" fmla="*/ 29 h 81"/>
                <a:gd name="T14" fmla="*/ 22 w 61"/>
                <a:gd name="T15" fmla="*/ 29 h 81"/>
                <a:gd name="T16" fmla="*/ 19 w 61"/>
                <a:gd name="T17" fmla="*/ 35 h 81"/>
                <a:gd name="T18" fmla="*/ 4 w 61"/>
                <a:gd name="T19" fmla="*/ 42 h 81"/>
                <a:gd name="T20" fmla="*/ 6 w 61"/>
                <a:gd name="T21" fmla="*/ 47 h 81"/>
                <a:gd name="T22" fmla="*/ 21 w 61"/>
                <a:gd name="T23" fmla="*/ 40 h 81"/>
                <a:gd name="T24" fmla="*/ 27 w 61"/>
                <a:gd name="T25" fmla="*/ 42 h 81"/>
                <a:gd name="T26" fmla="*/ 28 w 61"/>
                <a:gd name="T27" fmla="*/ 43 h 81"/>
                <a:gd name="T28" fmla="*/ 28 w 61"/>
                <a:gd name="T29" fmla="*/ 43 h 81"/>
                <a:gd name="T30" fmla="*/ 25 w 61"/>
                <a:gd name="T31" fmla="*/ 49 h 81"/>
                <a:gd name="T32" fmla="*/ 10 w 61"/>
                <a:gd name="T33" fmla="*/ 56 h 81"/>
                <a:gd name="T34" fmla="*/ 12 w 61"/>
                <a:gd name="T35" fmla="*/ 61 h 81"/>
                <a:gd name="T36" fmla="*/ 28 w 61"/>
                <a:gd name="T37" fmla="*/ 54 h 81"/>
                <a:gd name="T38" fmla="*/ 34 w 61"/>
                <a:gd name="T39" fmla="*/ 56 h 81"/>
                <a:gd name="T40" fmla="*/ 34 w 61"/>
                <a:gd name="T41" fmla="*/ 56 h 81"/>
                <a:gd name="T42" fmla="*/ 34 w 61"/>
                <a:gd name="T43" fmla="*/ 57 h 81"/>
                <a:gd name="T44" fmla="*/ 31 w 61"/>
                <a:gd name="T45" fmla="*/ 63 h 81"/>
                <a:gd name="T46" fmla="*/ 17 w 61"/>
                <a:gd name="T47" fmla="*/ 69 h 81"/>
                <a:gd name="T48" fmla="*/ 48 w 61"/>
                <a:gd name="T49" fmla="*/ 76 h 81"/>
                <a:gd name="T50" fmla="*/ 61 w 61"/>
                <a:gd name="T51" fmla="*/ 71 h 81"/>
                <a:gd name="T52" fmla="*/ 53 w 61"/>
                <a:gd name="T53" fmla="*/ 61 h 81"/>
                <a:gd name="T54" fmla="*/ 30 w 61"/>
                <a:gd name="T55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81">
                  <a:moveTo>
                    <a:pt x="30" y="10"/>
                  </a:moveTo>
                  <a:cubicBezTo>
                    <a:pt x="29" y="6"/>
                    <a:pt x="28" y="3"/>
                    <a:pt x="28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6" y="10"/>
                    <a:pt x="0" y="21"/>
                    <a:pt x="1" y="32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8" y="25"/>
                    <a:pt x="20" y="26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3" y="31"/>
                    <a:pt x="22" y="34"/>
                    <a:pt x="19" y="3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4" y="39"/>
                    <a:pt x="26" y="40"/>
                    <a:pt x="27" y="42"/>
                  </a:cubicBezTo>
                  <a:cubicBezTo>
                    <a:pt x="27" y="42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5"/>
                    <a:pt x="28" y="48"/>
                    <a:pt x="25" y="49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3"/>
                    <a:pt x="33" y="54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9"/>
                    <a:pt x="34" y="62"/>
                    <a:pt x="31" y="63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4" y="78"/>
                    <a:pt x="37" y="81"/>
                    <a:pt x="48" y="7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8" y="68"/>
                    <a:pt x="55" y="65"/>
                    <a:pt x="53" y="61"/>
                  </a:cubicBezTo>
                  <a:lnTo>
                    <a:pt x="3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6707155" y="1949866"/>
            <a:ext cx="587454" cy="707684"/>
          </a:xfrm>
          <a:custGeom>
            <a:avLst/>
            <a:gdLst>
              <a:gd name="T0" fmla="*/ 60 w 146"/>
              <a:gd name="T1" fmla="*/ 173 h 176"/>
              <a:gd name="T2" fmla="*/ 40 w 146"/>
              <a:gd name="T3" fmla="*/ 173 h 176"/>
              <a:gd name="T4" fmla="*/ 38 w 146"/>
              <a:gd name="T5" fmla="*/ 172 h 176"/>
              <a:gd name="T6" fmla="*/ 17 w 146"/>
              <a:gd name="T7" fmla="*/ 122 h 176"/>
              <a:gd name="T8" fmla="*/ 40 w 146"/>
              <a:gd name="T9" fmla="*/ 62 h 176"/>
              <a:gd name="T10" fmla="*/ 55 w 146"/>
              <a:gd name="T11" fmla="*/ 24 h 176"/>
              <a:gd name="T12" fmla="*/ 103 w 146"/>
              <a:gd name="T13" fmla="*/ 9 h 176"/>
              <a:gd name="T14" fmla="*/ 141 w 146"/>
              <a:gd name="T15" fmla="*/ 53 h 176"/>
              <a:gd name="T16" fmla="*/ 108 w 146"/>
              <a:gd name="T17" fmla="*/ 142 h 176"/>
              <a:gd name="T18" fmla="*/ 98 w 146"/>
              <a:gd name="T19" fmla="*/ 146 h 176"/>
              <a:gd name="T20" fmla="*/ 94 w 146"/>
              <a:gd name="T21" fmla="*/ 137 h 176"/>
              <a:gd name="T22" fmla="*/ 127 w 146"/>
              <a:gd name="T23" fmla="*/ 49 h 176"/>
              <a:gd name="T24" fmla="*/ 98 w 146"/>
              <a:gd name="T25" fmla="*/ 23 h 176"/>
              <a:gd name="T26" fmla="*/ 69 w 146"/>
              <a:gd name="T27" fmla="*/ 30 h 176"/>
              <a:gd name="T28" fmla="*/ 54 w 146"/>
              <a:gd name="T29" fmla="*/ 67 h 176"/>
              <a:gd name="T30" fmla="*/ 30 w 146"/>
              <a:gd name="T31" fmla="*/ 127 h 176"/>
              <a:gd name="T32" fmla="*/ 44 w 146"/>
              <a:gd name="T33" fmla="*/ 159 h 176"/>
              <a:gd name="T34" fmla="*/ 45 w 146"/>
              <a:gd name="T35" fmla="*/ 159 h 176"/>
              <a:gd name="T36" fmla="*/ 61 w 146"/>
              <a:gd name="T37" fmla="*/ 151 h 176"/>
              <a:gd name="T38" fmla="*/ 67 w 146"/>
              <a:gd name="T39" fmla="*/ 135 h 176"/>
              <a:gd name="T40" fmla="*/ 93 w 146"/>
              <a:gd name="T41" fmla="*/ 68 h 176"/>
              <a:gd name="T42" fmla="*/ 91 w 146"/>
              <a:gd name="T43" fmla="*/ 58 h 176"/>
              <a:gd name="T44" fmla="*/ 82 w 146"/>
              <a:gd name="T45" fmla="*/ 67 h 176"/>
              <a:gd name="T46" fmla="*/ 57 w 146"/>
              <a:gd name="T47" fmla="*/ 130 h 176"/>
              <a:gd name="T48" fmla="*/ 48 w 146"/>
              <a:gd name="T49" fmla="*/ 134 h 176"/>
              <a:gd name="T50" fmla="*/ 44 w 146"/>
              <a:gd name="T51" fmla="*/ 124 h 176"/>
              <a:gd name="T52" fmla="*/ 68 w 146"/>
              <a:gd name="T53" fmla="*/ 62 h 176"/>
              <a:gd name="T54" fmla="*/ 96 w 146"/>
              <a:gd name="T55" fmla="*/ 44 h 176"/>
              <a:gd name="T56" fmla="*/ 107 w 146"/>
              <a:gd name="T57" fmla="*/ 72 h 176"/>
              <a:gd name="T58" fmla="*/ 80 w 146"/>
              <a:gd name="T59" fmla="*/ 141 h 176"/>
              <a:gd name="T60" fmla="*/ 74 w 146"/>
              <a:gd name="T61" fmla="*/ 156 h 176"/>
              <a:gd name="T62" fmla="*/ 60 w 146"/>
              <a:gd name="T63" fmla="*/ 17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176">
                <a:moveTo>
                  <a:pt x="60" y="173"/>
                </a:moveTo>
                <a:cubicBezTo>
                  <a:pt x="54" y="176"/>
                  <a:pt x="47" y="176"/>
                  <a:pt x="40" y="173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31" y="169"/>
                  <a:pt x="0" y="160"/>
                  <a:pt x="17" y="122"/>
                </a:cubicBezTo>
                <a:cubicBezTo>
                  <a:pt x="24" y="106"/>
                  <a:pt x="31" y="84"/>
                  <a:pt x="40" y="62"/>
                </a:cubicBezTo>
                <a:cubicBezTo>
                  <a:pt x="45" y="50"/>
                  <a:pt x="50" y="37"/>
                  <a:pt x="55" y="24"/>
                </a:cubicBezTo>
                <a:cubicBezTo>
                  <a:pt x="64" y="1"/>
                  <a:pt x="78" y="0"/>
                  <a:pt x="103" y="9"/>
                </a:cubicBezTo>
                <a:cubicBezTo>
                  <a:pt x="133" y="20"/>
                  <a:pt x="146" y="39"/>
                  <a:pt x="141" y="53"/>
                </a:cubicBezTo>
                <a:cubicBezTo>
                  <a:pt x="135" y="73"/>
                  <a:pt x="109" y="139"/>
                  <a:pt x="108" y="142"/>
                </a:cubicBezTo>
                <a:cubicBezTo>
                  <a:pt x="106" y="146"/>
                  <a:pt x="102" y="148"/>
                  <a:pt x="98" y="146"/>
                </a:cubicBezTo>
                <a:cubicBezTo>
                  <a:pt x="95" y="145"/>
                  <a:pt x="93" y="141"/>
                  <a:pt x="94" y="137"/>
                </a:cubicBezTo>
                <a:cubicBezTo>
                  <a:pt x="94" y="136"/>
                  <a:pt x="121" y="68"/>
                  <a:pt x="127" y="49"/>
                </a:cubicBezTo>
                <a:cubicBezTo>
                  <a:pt x="129" y="45"/>
                  <a:pt x="124" y="32"/>
                  <a:pt x="98" y="23"/>
                </a:cubicBezTo>
                <a:cubicBezTo>
                  <a:pt x="83" y="17"/>
                  <a:pt x="76" y="10"/>
                  <a:pt x="69" y="30"/>
                </a:cubicBezTo>
                <a:cubicBezTo>
                  <a:pt x="64" y="42"/>
                  <a:pt x="59" y="55"/>
                  <a:pt x="54" y="67"/>
                </a:cubicBezTo>
                <a:cubicBezTo>
                  <a:pt x="45" y="90"/>
                  <a:pt x="37" y="111"/>
                  <a:pt x="30" y="127"/>
                </a:cubicBezTo>
                <a:cubicBezTo>
                  <a:pt x="20" y="152"/>
                  <a:pt x="36" y="155"/>
                  <a:pt x="44" y="159"/>
                </a:cubicBezTo>
                <a:cubicBezTo>
                  <a:pt x="45" y="159"/>
                  <a:pt x="45" y="159"/>
                  <a:pt x="45" y="159"/>
                </a:cubicBezTo>
                <a:cubicBezTo>
                  <a:pt x="52" y="162"/>
                  <a:pt x="56" y="161"/>
                  <a:pt x="61" y="151"/>
                </a:cubicBezTo>
                <a:cubicBezTo>
                  <a:pt x="62" y="148"/>
                  <a:pt x="64" y="142"/>
                  <a:pt x="67" y="135"/>
                </a:cubicBezTo>
                <a:cubicBezTo>
                  <a:pt x="75" y="115"/>
                  <a:pt x="91" y="77"/>
                  <a:pt x="93" y="68"/>
                </a:cubicBezTo>
                <a:cubicBezTo>
                  <a:pt x="94" y="65"/>
                  <a:pt x="94" y="59"/>
                  <a:pt x="91" y="58"/>
                </a:cubicBezTo>
                <a:cubicBezTo>
                  <a:pt x="87" y="56"/>
                  <a:pt x="83" y="65"/>
                  <a:pt x="82" y="67"/>
                </a:cubicBezTo>
                <a:cubicBezTo>
                  <a:pt x="72" y="95"/>
                  <a:pt x="58" y="130"/>
                  <a:pt x="57" y="130"/>
                </a:cubicBezTo>
                <a:cubicBezTo>
                  <a:pt x="56" y="134"/>
                  <a:pt x="52" y="135"/>
                  <a:pt x="48" y="134"/>
                </a:cubicBezTo>
                <a:cubicBezTo>
                  <a:pt x="44" y="132"/>
                  <a:pt x="42" y="128"/>
                  <a:pt x="44" y="124"/>
                </a:cubicBezTo>
                <a:cubicBezTo>
                  <a:pt x="44" y="124"/>
                  <a:pt x="58" y="90"/>
                  <a:pt x="68" y="62"/>
                </a:cubicBezTo>
                <a:cubicBezTo>
                  <a:pt x="75" y="45"/>
                  <a:pt x="87" y="41"/>
                  <a:pt x="96" y="44"/>
                </a:cubicBezTo>
                <a:cubicBezTo>
                  <a:pt x="106" y="47"/>
                  <a:pt x="110" y="62"/>
                  <a:pt x="107" y="72"/>
                </a:cubicBezTo>
                <a:cubicBezTo>
                  <a:pt x="105" y="81"/>
                  <a:pt x="93" y="111"/>
                  <a:pt x="80" y="141"/>
                </a:cubicBezTo>
                <a:cubicBezTo>
                  <a:pt x="78" y="148"/>
                  <a:pt x="75" y="154"/>
                  <a:pt x="74" y="156"/>
                </a:cubicBezTo>
                <a:cubicBezTo>
                  <a:pt x="71" y="165"/>
                  <a:pt x="66" y="171"/>
                  <a:pt x="60" y="173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10195390" y="1259683"/>
            <a:ext cx="587454" cy="707684"/>
          </a:xfrm>
          <a:custGeom>
            <a:avLst/>
            <a:gdLst>
              <a:gd name="T0" fmla="*/ 60 w 146"/>
              <a:gd name="T1" fmla="*/ 173 h 176"/>
              <a:gd name="T2" fmla="*/ 40 w 146"/>
              <a:gd name="T3" fmla="*/ 173 h 176"/>
              <a:gd name="T4" fmla="*/ 38 w 146"/>
              <a:gd name="T5" fmla="*/ 172 h 176"/>
              <a:gd name="T6" fmla="*/ 17 w 146"/>
              <a:gd name="T7" fmla="*/ 122 h 176"/>
              <a:gd name="T8" fmla="*/ 40 w 146"/>
              <a:gd name="T9" fmla="*/ 62 h 176"/>
              <a:gd name="T10" fmla="*/ 55 w 146"/>
              <a:gd name="T11" fmla="*/ 24 h 176"/>
              <a:gd name="T12" fmla="*/ 103 w 146"/>
              <a:gd name="T13" fmla="*/ 9 h 176"/>
              <a:gd name="T14" fmla="*/ 141 w 146"/>
              <a:gd name="T15" fmla="*/ 53 h 176"/>
              <a:gd name="T16" fmla="*/ 108 w 146"/>
              <a:gd name="T17" fmla="*/ 142 h 176"/>
              <a:gd name="T18" fmla="*/ 98 w 146"/>
              <a:gd name="T19" fmla="*/ 146 h 176"/>
              <a:gd name="T20" fmla="*/ 94 w 146"/>
              <a:gd name="T21" fmla="*/ 137 h 176"/>
              <a:gd name="T22" fmla="*/ 127 w 146"/>
              <a:gd name="T23" fmla="*/ 49 h 176"/>
              <a:gd name="T24" fmla="*/ 98 w 146"/>
              <a:gd name="T25" fmla="*/ 23 h 176"/>
              <a:gd name="T26" fmla="*/ 69 w 146"/>
              <a:gd name="T27" fmla="*/ 30 h 176"/>
              <a:gd name="T28" fmla="*/ 54 w 146"/>
              <a:gd name="T29" fmla="*/ 67 h 176"/>
              <a:gd name="T30" fmla="*/ 30 w 146"/>
              <a:gd name="T31" fmla="*/ 127 h 176"/>
              <a:gd name="T32" fmla="*/ 44 w 146"/>
              <a:gd name="T33" fmla="*/ 159 h 176"/>
              <a:gd name="T34" fmla="*/ 45 w 146"/>
              <a:gd name="T35" fmla="*/ 159 h 176"/>
              <a:gd name="T36" fmla="*/ 61 w 146"/>
              <a:gd name="T37" fmla="*/ 151 h 176"/>
              <a:gd name="T38" fmla="*/ 67 w 146"/>
              <a:gd name="T39" fmla="*/ 135 h 176"/>
              <a:gd name="T40" fmla="*/ 93 w 146"/>
              <a:gd name="T41" fmla="*/ 68 h 176"/>
              <a:gd name="T42" fmla="*/ 91 w 146"/>
              <a:gd name="T43" fmla="*/ 58 h 176"/>
              <a:gd name="T44" fmla="*/ 82 w 146"/>
              <a:gd name="T45" fmla="*/ 67 h 176"/>
              <a:gd name="T46" fmla="*/ 57 w 146"/>
              <a:gd name="T47" fmla="*/ 130 h 176"/>
              <a:gd name="T48" fmla="*/ 48 w 146"/>
              <a:gd name="T49" fmla="*/ 134 h 176"/>
              <a:gd name="T50" fmla="*/ 44 w 146"/>
              <a:gd name="T51" fmla="*/ 124 h 176"/>
              <a:gd name="T52" fmla="*/ 68 w 146"/>
              <a:gd name="T53" fmla="*/ 62 h 176"/>
              <a:gd name="T54" fmla="*/ 96 w 146"/>
              <a:gd name="T55" fmla="*/ 44 h 176"/>
              <a:gd name="T56" fmla="*/ 107 w 146"/>
              <a:gd name="T57" fmla="*/ 72 h 176"/>
              <a:gd name="T58" fmla="*/ 80 w 146"/>
              <a:gd name="T59" fmla="*/ 141 h 176"/>
              <a:gd name="T60" fmla="*/ 74 w 146"/>
              <a:gd name="T61" fmla="*/ 156 h 176"/>
              <a:gd name="T62" fmla="*/ 60 w 146"/>
              <a:gd name="T63" fmla="*/ 17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176">
                <a:moveTo>
                  <a:pt x="60" y="173"/>
                </a:moveTo>
                <a:cubicBezTo>
                  <a:pt x="54" y="176"/>
                  <a:pt x="47" y="176"/>
                  <a:pt x="40" y="173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31" y="169"/>
                  <a:pt x="0" y="160"/>
                  <a:pt x="17" y="122"/>
                </a:cubicBezTo>
                <a:cubicBezTo>
                  <a:pt x="24" y="106"/>
                  <a:pt x="31" y="84"/>
                  <a:pt x="40" y="62"/>
                </a:cubicBezTo>
                <a:cubicBezTo>
                  <a:pt x="45" y="50"/>
                  <a:pt x="50" y="37"/>
                  <a:pt x="55" y="24"/>
                </a:cubicBezTo>
                <a:cubicBezTo>
                  <a:pt x="64" y="1"/>
                  <a:pt x="78" y="0"/>
                  <a:pt x="103" y="9"/>
                </a:cubicBezTo>
                <a:cubicBezTo>
                  <a:pt x="133" y="20"/>
                  <a:pt x="146" y="39"/>
                  <a:pt x="141" y="53"/>
                </a:cubicBezTo>
                <a:cubicBezTo>
                  <a:pt x="135" y="73"/>
                  <a:pt x="109" y="139"/>
                  <a:pt x="108" y="142"/>
                </a:cubicBezTo>
                <a:cubicBezTo>
                  <a:pt x="106" y="146"/>
                  <a:pt x="102" y="148"/>
                  <a:pt x="98" y="146"/>
                </a:cubicBezTo>
                <a:cubicBezTo>
                  <a:pt x="95" y="145"/>
                  <a:pt x="93" y="141"/>
                  <a:pt x="94" y="137"/>
                </a:cubicBezTo>
                <a:cubicBezTo>
                  <a:pt x="94" y="136"/>
                  <a:pt x="121" y="68"/>
                  <a:pt x="127" y="49"/>
                </a:cubicBezTo>
                <a:cubicBezTo>
                  <a:pt x="129" y="45"/>
                  <a:pt x="124" y="32"/>
                  <a:pt x="98" y="23"/>
                </a:cubicBezTo>
                <a:cubicBezTo>
                  <a:pt x="83" y="17"/>
                  <a:pt x="76" y="10"/>
                  <a:pt x="69" y="30"/>
                </a:cubicBezTo>
                <a:cubicBezTo>
                  <a:pt x="64" y="42"/>
                  <a:pt x="59" y="55"/>
                  <a:pt x="54" y="67"/>
                </a:cubicBezTo>
                <a:cubicBezTo>
                  <a:pt x="45" y="90"/>
                  <a:pt x="37" y="111"/>
                  <a:pt x="30" y="127"/>
                </a:cubicBezTo>
                <a:cubicBezTo>
                  <a:pt x="20" y="152"/>
                  <a:pt x="36" y="155"/>
                  <a:pt x="44" y="159"/>
                </a:cubicBezTo>
                <a:cubicBezTo>
                  <a:pt x="45" y="159"/>
                  <a:pt x="45" y="159"/>
                  <a:pt x="45" y="159"/>
                </a:cubicBezTo>
                <a:cubicBezTo>
                  <a:pt x="52" y="162"/>
                  <a:pt x="56" y="161"/>
                  <a:pt x="61" y="151"/>
                </a:cubicBezTo>
                <a:cubicBezTo>
                  <a:pt x="62" y="148"/>
                  <a:pt x="64" y="142"/>
                  <a:pt x="67" y="135"/>
                </a:cubicBezTo>
                <a:cubicBezTo>
                  <a:pt x="75" y="115"/>
                  <a:pt x="91" y="77"/>
                  <a:pt x="93" y="68"/>
                </a:cubicBezTo>
                <a:cubicBezTo>
                  <a:pt x="94" y="65"/>
                  <a:pt x="94" y="59"/>
                  <a:pt x="91" y="58"/>
                </a:cubicBezTo>
                <a:cubicBezTo>
                  <a:pt x="87" y="56"/>
                  <a:pt x="83" y="65"/>
                  <a:pt x="82" y="67"/>
                </a:cubicBezTo>
                <a:cubicBezTo>
                  <a:pt x="72" y="95"/>
                  <a:pt x="58" y="130"/>
                  <a:pt x="57" y="130"/>
                </a:cubicBezTo>
                <a:cubicBezTo>
                  <a:pt x="56" y="134"/>
                  <a:pt x="52" y="135"/>
                  <a:pt x="48" y="134"/>
                </a:cubicBezTo>
                <a:cubicBezTo>
                  <a:pt x="44" y="132"/>
                  <a:pt x="42" y="128"/>
                  <a:pt x="44" y="124"/>
                </a:cubicBezTo>
                <a:cubicBezTo>
                  <a:pt x="44" y="124"/>
                  <a:pt x="58" y="90"/>
                  <a:pt x="68" y="62"/>
                </a:cubicBezTo>
                <a:cubicBezTo>
                  <a:pt x="75" y="45"/>
                  <a:pt x="87" y="41"/>
                  <a:pt x="96" y="44"/>
                </a:cubicBezTo>
                <a:cubicBezTo>
                  <a:pt x="106" y="47"/>
                  <a:pt x="110" y="62"/>
                  <a:pt x="107" y="72"/>
                </a:cubicBezTo>
                <a:cubicBezTo>
                  <a:pt x="105" y="81"/>
                  <a:pt x="93" y="111"/>
                  <a:pt x="80" y="141"/>
                </a:cubicBezTo>
                <a:cubicBezTo>
                  <a:pt x="78" y="148"/>
                  <a:pt x="75" y="154"/>
                  <a:pt x="74" y="156"/>
                </a:cubicBezTo>
                <a:cubicBezTo>
                  <a:pt x="71" y="165"/>
                  <a:pt x="66" y="171"/>
                  <a:pt x="60" y="173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45167" y="4763862"/>
            <a:ext cx="977061" cy="977061"/>
          </a:xfrm>
          <a:custGeom>
            <a:avLst/>
            <a:gdLst>
              <a:gd name="T0" fmla="*/ 122 w 243"/>
              <a:gd name="T1" fmla="*/ 0 h 243"/>
              <a:gd name="T2" fmla="*/ 0 w 243"/>
              <a:gd name="T3" fmla="*/ 121 h 243"/>
              <a:gd name="T4" fmla="*/ 122 w 243"/>
              <a:gd name="T5" fmla="*/ 243 h 243"/>
              <a:gd name="T6" fmla="*/ 243 w 243"/>
              <a:gd name="T7" fmla="*/ 121 h 243"/>
              <a:gd name="T8" fmla="*/ 122 w 243"/>
              <a:gd name="T9" fmla="*/ 0 h 243"/>
              <a:gd name="T10" fmla="*/ 154 w 243"/>
              <a:gd name="T11" fmla="*/ 121 h 243"/>
              <a:gd name="T12" fmla="*/ 133 w 243"/>
              <a:gd name="T13" fmla="*/ 121 h 243"/>
              <a:gd name="T14" fmla="*/ 133 w 243"/>
              <a:gd name="T15" fmla="*/ 196 h 243"/>
              <a:gd name="T16" fmla="*/ 102 w 243"/>
              <a:gd name="T17" fmla="*/ 196 h 243"/>
              <a:gd name="T18" fmla="*/ 102 w 243"/>
              <a:gd name="T19" fmla="*/ 121 h 243"/>
              <a:gd name="T20" fmla="*/ 87 w 243"/>
              <a:gd name="T21" fmla="*/ 121 h 243"/>
              <a:gd name="T22" fmla="*/ 87 w 243"/>
              <a:gd name="T23" fmla="*/ 94 h 243"/>
              <a:gd name="T24" fmla="*/ 102 w 243"/>
              <a:gd name="T25" fmla="*/ 94 h 243"/>
              <a:gd name="T26" fmla="*/ 102 w 243"/>
              <a:gd name="T27" fmla="*/ 77 h 243"/>
              <a:gd name="T28" fmla="*/ 133 w 243"/>
              <a:gd name="T29" fmla="*/ 46 h 243"/>
              <a:gd name="T30" fmla="*/ 156 w 243"/>
              <a:gd name="T31" fmla="*/ 46 h 243"/>
              <a:gd name="T32" fmla="*/ 156 w 243"/>
              <a:gd name="T33" fmla="*/ 72 h 243"/>
              <a:gd name="T34" fmla="*/ 140 w 243"/>
              <a:gd name="T35" fmla="*/ 72 h 243"/>
              <a:gd name="T36" fmla="*/ 133 w 243"/>
              <a:gd name="T37" fmla="*/ 79 h 243"/>
              <a:gd name="T38" fmla="*/ 133 w 243"/>
              <a:gd name="T39" fmla="*/ 94 h 243"/>
              <a:gd name="T40" fmla="*/ 157 w 243"/>
              <a:gd name="T41" fmla="*/ 94 h 243"/>
              <a:gd name="T42" fmla="*/ 154 w 243"/>
              <a:gd name="T43" fmla="*/ 121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43" h="243">
                <a:moveTo>
                  <a:pt x="122" y="0"/>
                </a:moveTo>
                <a:cubicBezTo>
                  <a:pt x="55" y="0"/>
                  <a:pt x="0" y="54"/>
                  <a:pt x="0" y="121"/>
                </a:cubicBezTo>
                <a:cubicBezTo>
                  <a:pt x="0" y="188"/>
                  <a:pt x="55" y="243"/>
                  <a:pt x="122" y="243"/>
                </a:cubicBezTo>
                <a:cubicBezTo>
                  <a:pt x="189" y="243"/>
                  <a:pt x="243" y="188"/>
                  <a:pt x="243" y="121"/>
                </a:cubicBezTo>
                <a:cubicBezTo>
                  <a:pt x="243" y="54"/>
                  <a:pt x="189" y="0"/>
                  <a:pt x="122" y="0"/>
                </a:cubicBezTo>
                <a:close/>
                <a:moveTo>
                  <a:pt x="154" y="121"/>
                </a:moveTo>
                <a:cubicBezTo>
                  <a:pt x="133" y="121"/>
                  <a:pt x="133" y="121"/>
                  <a:pt x="133" y="121"/>
                </a:cubicBezTo>
                <a:cubicBezTo>
                  <a:pt x="133" y="154"/>
                  <a:pt x="133" y="196"/>
                  <a:pt x="133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2" y="196"/>
                  <a:pt x="102" y="155"/>
                  <a:pt x="102" y="121"/>
                </a:cubicBezTo>
                <a:cubicBezTo>
                  <a:pt x="87" y="121"/>
                  <a:pt x="87" y="121"/>
                  <a:pt x="87" y="121"/>
                </a:cubicBezTo>
                <a:cubicBezTo>
                  <a:pt x="87" y="94"/>
                  <a:pt x="87" y="94"/>
                  <a:pt x="87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65"/>
                  <a:pt x="108" y="46"/>
                  <a:pt x="133" y="46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56" y="72"/>
                  <a:pt x="142" y="72"/>
                  <a:pt x="140" y="72"/>
                </a:cubicBezTo>
                <a:cubicBezTo>
                  <a:pt x="137" y="72"/>
                  <a:pt x="133" y="73"/>
                  <a:pt x="133" y="79"/>
                </a:cubicBezTo>
                <a:cubicBezTo>
                  <a:pt x="133" y="94"/>
                  <a:pt x="133" y="94"/>
                  <a:pt x="133" y="94"/>
                </a:cubicBezTo>
                <a:cubicBezTo>
                  <a:pt x="157" y="94"/>
                  <a:pt x="157" y="94"/>
                  <a:pt x="157" y="94"/>
                </a:cubicBezTo>
                <a:lnTo>
                  <a:pt x="154" y="121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10218184" y="2794520"/>
            <a:ext cx="566148" cy="751820"/>
          </a:xfrm>
          <a:custGeom>
            <a:avLst/>
            <a:gdLst>
              <a:gd name="T0" fmla="*/ 3 w 141"/>
              <a:gd name="T1" fmla="*/ 157 h 187"/>
              <a:gd name="T2" fmla="*/ 3 w 141"/>
              <a:gd name="T3" fmla="*/ 155 h 187"/>
              <a:gd name="T4" fmla="*/ 36 w 141"/>
              <a:gd name="T5" fmla="*/ 131 h 187"/>
              <a:gd name="T6" fmla="*/ 38 w 141"/>
              <a:gd name="T7" fmla="*/ 130 h 187"/>
              <a:gd name="T8" fmla="*/ 60 w 141"/>
              <a:gd name="T9" fmla="*/ 139 h 187"/>
              <a:gd name="T10" fmla="*/ 87 w 141"/>
              <a:gd name="T11" fmla="*/ 105 h 187"/>
              <a:gd name="T12" fmla="*/ 99 w 141"/>
              <a:gd name="T13" fmla="*/ 65 h 187"/>
              <a:gd name="T14" fmla="*/ 79 w 141"/>
              <a:gd name="T15" fmla="*/ 50 h 187"/>
              <a:gd name="T16" fmla="*/ 80 w 141"/>
              <a:gd name="T17" fmla="*/ 10 h 187"/>
              <a:gd name="T18" fmla="*/ 82 w 141"/>
              <a:gd name="T19" fmla="*/ 8 h 187"/>
              <a:gd name="T20" fmla="*/ 96 w 141"/>
              <a:gd name="T21" fmla="*/ 0 h 187"/>
              <a:gd name="T22" fmla="*/ 100 w 141"/>
              <a:gd name="T23" fmla="*/ 1 h 187"/>
              <a:gd name="T24" fmla="*/ 123 w 141"/>
              <a:gd name="T25" fmla="*/ 15 h 187"/>
              <a:gd name="T26" fmla="*/ 113 w 141"/>
              <a:gd name="T27" fmla="*/ 123 h 187"/>
              <a:gd name="T28" fmla="*/ 32 w 141"/>
              <a:gd name="T29" fmla="*/ 187 h 187"/>
              <a:gd name="T30" fmla="*/ 32 w 141"/>
              <a:gd name="T31" fmla="*/ 187 h 187"/>
              <a:gd name="T32" fmla="*/ 31 w 141"/>
              <a:gd name="T33" fmla="*/ 187 h 187"/>
              <a:gd name="T34" fmla="*/ 7 w 141"/>
              <a:gd name="T35" fmla="*/ 176 h 187"/>
              <a:gd name="T36" fmla="*/ 3 w 141"/>
              <a:gd name="T37" fmla="*/ 15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1" h="187">
                <a:moveTo>
                  <a:pt x="3" y="157"/>
                </a:moveTo>
                <a:cubicBezTo>
                  <a:pt x="3" y="155"/>
                  <a:pt x="3" y="155"/>
                  <a:pt x="3" y="155"/>
                </a:cubicBezTo>
                <a:cubicBezTo>
                  <a:pt x="4" y="148"/>
                  <a:pt x="33" y="131"/>
                  <a:pt x="36" y="131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2" y="130"/>
                  <a:pt x="48" y="133"/>
                  <a:pt x="60" y="139"/>
                </a:cubicBezTo>
                <a:cubicBezTo>
                  <a:pt x="70" y="132"/>
                  <a:pt x="82" y="114"/>
                  <a:pt x="87" y="105"/>
                </a:cubicBezTo>
                <a:cubicBezTo>
                  <a:pt x="92" y="94"/>
                  <a:pt x="99" y="77"/>
                  <a:pt x="99" y="65"/>
                </a:cubicBezTo>
                <a:cubicBezTo>
                  <a:pt x="86" y="58"/>
                  <a:pt x="80" y="55"/>
                  <a:pt x="79" y="50"/>
                </a:cubicBezTo>
                <a:cubicBezTo>
                  <a:pt x="78" y="48"/>
                  <a:pt x="76" y="14"/>
                  <a:pt x="80" y="10"/>
                </a:cubicBezTo>
                <a:cubicBezTo>
                  <a:pt x="82" y="8"/>
                  <a:pt x="82" y="8"/>
                  <a:pt x="82" y="8"/>
                </a:cubicBezTo>
                <a:cubicBezTo>
                  <a:pt x="85" y="5"/>
                  <a:pt x="89" y="0"/>
                  <a:pt x="96" y="0"/>
                </a:cubicBezTo>
                <a:cubicBezTo>
                  <a:pt x="97" y="0"/>
                  <a:pt x="99" y="0"/>
                  <a:pt x="100" y="1"/>
                </a:cubicBezTo>
                <a:cubicBezTo>
                  <a:pt x="105" y="2"/>
                  <a:pt x="117" y="7"/>
                  <a:pt x="123" y="15"/>
                </a:cubicBezTo>
                <a:cubicBezTo>
                  <a:pt x="127" y="20"/>
                  <a:pt x="141" y="70"/>
                  <a:pt x="113" y="123"/>
                </a:cubicBezTo>
                <a:cubicBezTo>
                  <a:pt x="85" y="174"/>
                  <a:pt x="39" y="187"/>
                  <a:pt x="32" y="187"/>
                </a:cubicBezTo>
                <a:cubicBezTo>
                  <a:pt x="32" y="187"/>
                  <a:pt x="32" y="187"/>
                  <a:pt x="32" y="187"/>
                </a:cubicBezTo>
                <a:cubicBezTo>
                  <a:pt x="31" y="187"/>
                  <a:pt x="31" y="187"/>
                  <a:pt x="31" y="187"/>
                </a:cubicBezTo>
                <a:cubicBezTo>
                  <a:pt x="21" y="186"/>
                  <a:pt x="11" y="179"/>
                  <a:pt x="7" y="176"/>
                </a:cubicBezTo>
                <a:cubicBezTo>
                  <a:pt x="0" y="171"/>
                  <a:pt x="2" y="162"/>
                  <a:pt x="3" y="157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77128" y="3316534"/>
            <a:ext cx="783780" cy="795954"/>
          </a:xfrm>
          <a:custGeom>
            <a:avLst/>
            <a:gdLst>
              <a:gd name="T0" fmla="*/ 190 w 195"/>
              <a:gd name="T1" fmla="*/ 120 h 198"/>
              <a:gd name="T2" fmla="*/ 192 w 195"/>
              <a:gd name="T3" fmla="*/ 100 h 198"/>
              <a:gd name="T4" fmla="*/ 99 w 195"/>
              <a:gd name="T5" fmla="*/ 7 h 198"/>
              <a:gd name="T6" fmla="*/ 83 w 195"/>
              <a:gd name="T7" fmla="*/ 8 h 198"/>
              <a:gd name="T8" fmla="*/ 54 w 195"/>
              <a:gd name="T9" fmla="*/ 0 h 198"/>
              <a:gd name="T10" fmla="*/ 0 w 195"/>
              <a:gd name="T11" fmla="*/ 54 h 198"/>
              <a:gd name="T12" fmla="*/ 7 w 195"/>
              <a:gd name="T13" fmla="*/ 81 h 198"/>
              <a:gd name="T14" fmla="*/ 5 w 195"/>
              <a:gd name="T15" fmla="*/ 100 h 198"/>
              <a:gd name="T16" fmla="*/ 99 w 195"/>
              <a:gd name="T17" fmla="*/ 193 h 198"/>
              <a:gd name="T18" fmla="*/ 116 w 195"/>
              <a:gd name="T19" fmla="*/ 192 h 198"/>
              <a:gd name="T20" fmla="*/ 141 w 195"/>
              <a:gd name="T21" fmla="*/ 198 h 198"/>
              <a:gd name="T22" fmla="*/ 195 w 195"/>
              <a:gd name="T23" fmla="*/ 144 h 198"/>
              <a:gd name="T24" fmla="*/ 190 w 195"/>
              <a:gd name="T25" fmla="*/ 120 h 198"/>
              <a:gd name="T26" fmla="*/ 146 w 195"/>
              <a:gd name="T27" fmla="*/ 145 h 198"/>
              <a:gd name="T28" fmla="*/ 127 w 195"/>
              <a:gd name="T29" fmla="*/ 159 h 198"/>
              <a:gd name="T30" fmla="*/ 98 w 195"/>
              <a:gd name="T31" fmla="*/ 164 h 198"/>
              <a:gd name="T32" fmla="*/ 65 w 195"/>
              <a:gd name="T33" fmla="*/ 157 h 198"/>
              <a:gd name="T34" fmla="*/ 49 w 195"/>
              <a:gd name="T35" fmla="*/ 144 h 198"/>
              <a:gd name="T36" fmla="*/ 44 w 195"/>
              <a:gd name="T37" fmla="*/ 127 h 198"/>
              <a:gd name="T38" fmla="*/ 47 w 195"/>
              <a:gd name="T39" fmla="*/ 118 h 198"/>
              <a:gd name="T40" fmla="*/ 57 w 195"/>
              <a:gd name="T41" fmla="*/ 114 h 198"/>
              <a:gd name="T42" fmla="*/ 65 w 195"/>
              <a:gd name="T43" fmla="*/ 117 h 198"/>
              <a:gd name="T44" fmla="*/ 71 w 195"/>
              <a:gd name="T45" fmla="*/ 125 h 198"/>
              <a:gd name="T46" fmla="*/ 76 w 195"/>
              <a:gd name="T47" fmla="*/ 135 h 198"/>
              <a:gd name="T48" fmla="*/ 84 w 195"/>
              <a:gd name="T49" fmla="*/ 141 h 198"/>
              <a:gd name="T50" fmla="*/ 98 w 195"/>
              <a:gd name="T51" fmla="*/ 143 h 198"/>
              <a:gd name="T52" fmla="*/ 116 w 195"/>
              <a:gd name="T53" fmla="*/ 138 h 198"/>
              <a:gd name="T54" fmla="*/ 123 w 195"/>
              <a:gd name="T55" fmla="*/ 127 h 198"/>
              <a:gd name="T56" fmla="*/ 120 w 195"/>
              <a:gd name="T57" fmla="*/ 118 h 198"/>
              <a:gd name="T58" fmla="*/ 110 w 195"/>
              <a:gd name="T59" fmla="*/ 112 h 198"/>
              <a:gd name="T60" fmla="*/ 93 w 195"/>
              <a:gd name="T61" fmla="*/ 108 h 198"/>
              <a:gd name="T62" fmla="*/ 68 w 195"/>
              <a:gd name="T63" fmla="*/ 101 h 198"/>
              <a:gd name="T64" fmla="*/ 52 w 195"/>
              <a:gd name="T65" fmla="*/ 89 h 198"/>
              <a:gd name="T66" fmla="*/ 46 w 195"/>
              <a:gd name="T67" fmla="*/ 70 h 198"/>
              <a:gd name="T68" fmla="*/ 52 w 195"/>
              <a:gd name="T69" fmla="*/ 51 h 198"/>
              <a:gd name="T70" fmla="*/ 71 w 195"/>
              <a:gd name="T71" fmla="*/ 39 h 198"/>
              <a:gd name="T72" fmla="*/ 98 w 195"/>
              <a:gd name="T73" fmla="*/ 35 h 198"/>
              <a:gd name="T74" fmla="*/ 120 w 195"/>
              <a:gd name="T75" fmla="*/ 37 h 198"/>
              <a:gd name="T76" fmla="*/ 135 w 195"/>
              <a:gd name="T77" fmla="*/ 45 h 198"/>
              <a:gd name="T78" fmla="*/ 144 w 195"/>
              <a:gd name="T79" fmla="*/ 55 h 198"/>
              <a:gd name="T80" fmla="*/ 147 w 195"/>
              <a:gd name="T81" fmla="*/ 66 h 198"/>
              <a:gd name="T82" fmla="*/ 143 w 195"/>
              <a:gd name="T83" fmla="*/ 75 h 198"/>
              <a:gd name="T84" fmla="*/ 134 w 195"/>
              <a:gd name="T85" fmla="*/ 79 h 198"/>
              <a:gd name="T86" fmla="*/ 126 w 195"/>
              <a:gd name="T87" fmla="*/ 76 h 198"/>
              <a:gd name="T88" fmla="*/ 120 w 195"/>
              <a:gd name="T89" fmla="*/ 69 h 198"/>
              <a:gd name="T90" fmla="*/ 112 w 195"/>
              <a:gd name="T91" fmla="*/ 59 h 198"/>
              <a:gd name="T92" fmla="*/ 96 w 195"/>
              <a:gd name="T93" fmla="*/ 55 h 198"/>
              <a:gd name="T94" fmla="*/ 80 w 195"/>
              <a:gd name="T95" fmla="*/ 59 h 198"/>
              <a:gd name="T96" fmla="*/ 74 w 195"/>
              <a:gd name="T97" fmla="*/ 68 h 198"/>
              <a:gd name="T98" fmla="*/ 76 w 195"/>
              <a:gd name="T99" fmla="*/ 73 h 198"/>
              <a:gd name="T100" fmla="*/ 82 w 195"/>
              <a:gd name="T101" fmla="*/ 78 h 198"/>
              <a:gd name="T102" fmla="*/ 89 w 195"/>
              <a:gd name="T103" fmla="*/ 81 h 198"/>
              <a:gd name="T104" fmla="*/ 102 w 195"/>
              <a:gd name="T105" fmla="*/ 84 h 198"/>
              <a:gd name="T106" fmla="*/ 123 w 195"/>
              <a:gd name="T107" fmla="*/ 89 h 198"/>
              <a:gd name="T108" fmla="*/ 139 w 195"/>
              <a:gd name="T109" fmla="*/ 96 h 198"/>
              <a:gd name="T110" fmla="*/ 149 w 195"/>
              <a:gd name="T111" fmla="*/ 108 h 198"/>
              <a:gd name="T112" fmla="*/ 153 w 195"/>
              <a:gd name="T113" fmla="*/ 124 h 198"/>
              <a:gd name="T114" fmla="*/ 146 w 195"/>
              <a:gd name="T115" fmla="*/ 145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98">
                <a:moveTo>
                  <a:pt x="190" y="120"/>
                </a:moveTo>
                <a:cubicBezTo>
                  <a:pt x="191" y="114"/>
                  <a:pt x="192" y="107"/>
                  <a:pt x="192" y="100"/>
                </a:cubicBezTo>
                <a:cubicBezTo>
                  <a:pt x="192" y="49"/>
                  <a:pt x="150" y="7"/>
                  <a:pt x="99" y="7"/>
                </a:cubicBezTo>
                <a:cubicBezTo>
                  <a:pt x="93" y="7"/>
                  <a:pt x="88" y="7"/>
                  <a:pt x="83" y="8"/>
                </a:cubicBezTo>
                <a:cubicBezTo>
                  <a:pt x="74" y="3"/>
                  <a:pt x="64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64"/>
                  <a:pt x="2" y="73"/>
                  <a:pt x="7" y="81"/>
                </a:cubicBezTo>
                <a:cubicBezTo>
                  <a:pt x="6" y="87"/>
                  <a:pt x="5" y="94"/>
                  <a:pt x="5" y="100"/>
                </a:cubicBezTo>
                <a:cubicBezTo>
                  <a:pt x="5" y="152"/>
                  <a:pt x="47" y="193"/>
                  <a:pt x="99" y="193"/>
                </a:cubicBezTo>
                <a:cubicBezTo>
                  <a:pt x="104" y="193"/>
                  <a:pt x="110" y="193"/>
                  <a:pt x="116" y="192"/>
                </a:cubicBezTo>
                <a:cubicBezTo>
                  <a:pt x="123" y="196"/>
                  <a:pt x="132" y="198"/>
                  <a:pt x="141" y="198"/>
                </a:cubicBezTo>
                <a:cubicBezTo>
                  <a:pt x="171" y="198"/>
                  <a:pt x="195" y="174"/>
                  <a:pt x="195" y="144"/>
                </a:cubicBezTo>
                <a:cubicBezTo>
                  <a:pt x="195" y="136"/>
                  <a:pt x="193" y="127"/>
                  <a:pt x="190" y="120"/>
                </a:cubicBezTo>
                <a:close/>
                <a:moveTo>
                  <a:pt x="146" y="145"/>
                </a:moveTo>
                <a:cubicBezTo>
                  <a:pt x="142" y="151"/>
                  <a:pt x="136" y="156"/>
                  <a:pt x="127" y="159"/>
                </a:cubicBezTo>
                <a:cubicBezTo>
                  <a:pt x="119" y="163"/>
                  <a:pt x="109" y="164"/>
                  <a:pt x="98" y="164"/>
                </a:cubicBezTo>
                <a:cubicBezTo>
                  <a:pt x="85" y="164"/>
                  <a:pt x="74" y="162"/>
                  <a:pt x="65" y="157"/>
                </a:cubicBezTo>
                <a:cubicBezTo>
                  <a:pt x="59" y="154"/>
                  <a:pt x="53" y="149"/>
                  <a:pt x="49" y="144"/>
                </a:cubicBezTo>
                <a:cubicBezTo>
                  <a:pt x="46" y="138"/>
                  <a:pt x="44" y="132"/>
                  <a:pt x="44" y="127"/>
                </a:cubicBezTo>
                <a:cubicBezTo>
                  <a:pt x="44" y="123"/>
                  <a:pt x="45" y="120"/>
                  <a:pt x="47" y="118"/>
                </a:cubicBezTo>
                <a:cubicBezTo>
                  <a:pt x="50" y="116"/>
                  <a:pt x="53" y="114"/>
                  <a:pt x="57" y="114"/>
                </a:cubicBezTo>
                <a:cubicBezTo>
                  <a:pt x="60" y="114"/>
                  <a:pt x="63" y="115"/>
                  <a:pt x="65" y="117"/>
                </a:cubicBezTo>
                <a:cubicBezTo>
                  <a:pt x="68" y="119"/>
                  <a:pt x="69" y="122"/>
                  <a:pt x="71" y="125"/>
                </a:cubicBezTo>
                <a:cubicBezTo>
                  <a:pt x="72" y="129"/>
                  <a:pt x="74" y="132"/>
                  <a:pt x="76" y="135"/>
                </a:cubicBezTo>
                <a:cubicBezTo>
                  <a:pt x="78" y="137"/>
                  <a:pt x="81" y="139"/>
                  <a:pt x="84" y="141"/>
                </a:cubicBezTo>
                <a:cubicBezTo>
                  <a:pt x="87" y="142"/>
                  <a:pt x="92" y="143"/>
                  <a:pt x="98" y="143"/>
                </a:cubicBezTo>
                <a:cubicBezTo>
                  <a:pt x="105" y="143"/>
                  <a:pt x="112" y="142"/>
                  <a:pt x="116" y="138"/>
                </a:cubicBezTo>
                <a:cubicBezTo>
                  <a:pt x="121" y="135"/>
                  <a:pt x="123" y="131"/>
                  <a:pt x="123" y="127"/>
                </a:cubicBezTo>
                <a:cubicBezTo>
                  <a:pt x="123" y="123"/>
                  <a:pt x="122" y="120"/>
                  <a:pt x="120" y="118"/>
                </a:cubicBezTo>
                <a:cubicBezTo>
                  <a:pt x="117" y="115"/>
                  <a:pt x="114" y="114"/>
                  <a:pt x="110" y="112"/>
                </a:cubicBezTo>
                <a:cubicBezTo>
                  <a:pt x="105" y="111"/>
                  <a:pt x="100" y="110"/>
                  <a:pt x="93" y="108"/>
                </a:cubicBezTo>
                <a:cubicBezTo>
                  <a:pt x="83" y="106"/>
                  <a:pt x="75" y="104"/>
                  <a:pt x="68" y="101"/>
                </a:cubicBezTo>
                <a:cubicBezTo>
                  <a:pt x="61" y="98"/>
                  <a:pt x="56" y="94"/>
                  <a:pt x="52" y="89"/>
                </a:cubicBezTo>
                <a:cubicBezTo>
                  <a:pt x="48" y="84"/>
                  <a:pt x="46" y="78"/>
                  <a:pt x="46" y="70"/>
                </a:cubicBezTo>
                <a:cubicBezTo>
                  <a:pt x="46" y="63"/>
                  <a:pt x="48" y="57"/>
                  <a:pt x="52" y="51"/>
                </a:cubicBezTo>
                <a:cubicBezTo>
                  <a:pt x="57" y="46"/>
                  <a:pt x="63" y="42"/>
                  <a:pt x="71" y="39"/>
                </a:cubicBezTo>
                <a:cubicBezTo>
                  <a:pt x="78" y="36"/>
                  <a:pt x="87" y="35"/>
                  <a:pt x="98" y="35"/>
                </a:cubicBezTo>
                <a:cubicBezTo>
                  <a:pt x="106" y="35"/>
                  <a:pt x="114" y="35"/>
                  <a:pt x="120" y="37"/>
                </a:cubicBezTo>
                <a:cubicBezTo>
                  <a:pt x="126" y="39"/>
                  <a:pt x="131" y="42"/>
                  <a:pt x="135" y="45"/>
                </a:cubicBezTo>
                <a:cubicBezTo>
                  <a:pt x="139" y="48"/>
                  <a:pt x="142" y="52"/>
                  <a:pt x="144" y="55"/>
                </a:cubicBezTo>
                <a:cubicBezTo>
                  <a:pt x="146" y="59"/>
                  <a:pt x="147" y="62"/>
                  <a:pt x="147" y="66"/>
                </a:cubicBezTo>
                <a:cubicBezTo>
                  <a:pt x="147" y="69"/>
                  <a:pt x="146" y="72"/>
                  <a:pt x="143" y="75"/>
                </a:cubicBezTo>
                <a:cubicBezTo>
                  <a:pt x="141" y="78"/>
                  <a:pt x="137" y="79"/>
                  <a:pt x="134" y="79"/>
                </a:cubicBezTo>
                <a:cubicBezTo>
                  <a:pt x="130" y="79"/>
                  <a:pt x="128" y="78"/>
                  <a:pt x="126" y="76"/>
                </a:cubicBezTo>
                <a:cubicBezTo>
                  <a:pt x="124" y="75"/>
                  <a:pt x="122" y="72"/>
                  <a:pt x="120" y="69"/>
                </a:cubicBezTo>
                <a:cubicBezTo>
                  <a:pt x="118" y="65"/>
                  <a:pt x="115" y="61"/>
                  <a:pt x="112" y="59"/>
                </a:cubicBezTo>
                <a:cubicBezTo>
                  <a:pt x="109" y="56"/>
                  <a:pt x="103" y="55"/>
                  <a:pt x="96" y="55"/>
                </a:cubicBezTo>
                <a:cubicBezTo>
                  <a:pt x="89" y="55"/>
                  <a:pt x="84" y="56"/>
                  <a:pt x="80" y="59"/>
                </a:cubicBezTo>
                <a:cubicBezTo>
                  <a:pt x="76" y="62"/>
                  <a:pt x="74" y="65"/>
                  <a:pt x="74" y="68"/>
                </a:cubicBezTo>
                <a:cubicBezTo>
                  <a:pt x="74" y="70"/>
                  <a:pt x="75" y="72"/>
                  <a:pt x="76" y="73"/>
                </a:cubicBezTo>
                <a:cubicBezTo>
                  <a:pt x="77" y="75"/>
                  <a:pt x="79" y="76"/>
                  <a:pt x="82" y="78"/>
                </a:cubicBezTo>
                <a:cubicBezTo>
                  <a:pt x="84" y="79"/>
                  <a:pt x="87" y="80"/>
                  <a:pt x="89" y="81"/>
                </a:cubicBezTo>
                <a:cubicBezTo>
                  <a:pt x="92" y="81"/>
                  <a:pt x="96" y="82"/>
                  <a:pt x="102" y="84"/>
                </a:cubicBezTo>
                <a:cubicBezTo>
                  <a:pt x="110" y="85"/>
                  <a:pt x="117" y="87"/>
                  <a:pt x="123" y="89"/>
                </a:cubicBezTo>
                <a:cubicBezTo>
                  <a:pt x="129" y="91"/>
                  <a:pt x="134" y="94"/>
                  <a:pt x="139" y="96"/>
                </a:cubicBezTo>
                <a:cubicBezTo>
                  <a:pt x="143" y="99"/>
                  <a:pt x="147" y="103"/>
                  <a:pt x="149" y="108"/>
                </a:cubicBezTo>
                <a:cubicBezTo>
                  <a:pt x="152" y="112"/>
                  <a:pt x="153" y="118"/>
                  <a:pt x="153" y="124"/>
                </a:cubicBezTo>
                <a:cubicBezTo>
                  <a:pt x="153" y="132"/>
                  <a:pt x="151" y="139"/>
                  <a:pt x="146" y="145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94610" y="2211632"/>
            <a:ext cx="776170" cy="779214"/>
          </a:xfrm>
          <a:custGeom>
            <a:avLst/>
            <a:gdLst>
              <a:gd name="T0" fmla="*/ 192 w 193"/>
              <a:gd name="T1" fmla="*/ 81 h 194"/>
              <a:gd name="T2" fmla="*/ 191 w 193"/>
              <a:gd name="T3" fmla="*/ 77 h 194"/>
              <a:gd name="T4" fmla="*/ 188 w 193"/>
              <a:gd name="T5" fmla="*/ 75 h 194"/>
              <a:gd name="T6" fmla="*/ 162 w 193"/>
              <a:gd name="T7" fmla="*/ 71 h 194"/>
              <a:gd name="T8" fmla="*/ 157 w 193"/>
              <a:gd name="T9" fmla="*/ 54 h 194"/>
              <a:gd name="T10" fmla="*/ 151 w 193"/>
              <a:gd name="T11" fmla="*/ 34 h 194"/>
              <a:gd name="T12" fmla="*/ 104 w 193"/>
              <a:gd name="T13" fmla="*/ 0 h 194"/>
              <a:gd name="T14" fmla="*/ 61 w 193"/>
              <a:gd name="T15" fmla="*/ 0 h 194"/>
              <a:gd name="T16" fmla="*/ 0 w 193"/>
              <a:gd name="T17" fmla="*/ 61 h 194"/>
              <a:gd name="T18" fmla="*/ 0 w 193"/>
              <a:gd name="T19" fmla="*/ 133 h 194"/>
              <a:gd name="T20" fmla="*/ 61 w 193"/>
              <a:gd name="T21" fmla="*/ 194 h 194"/>
              <a:gd name="T22" fmla="*/ 131 w 193"/>
              <a:gd name="T23" fmla="*/ 194 h 194"/>
              <a:gd name="T24" fmla="*/ 192 w 193"/>
              <a:gd name="T25" fmla="*/ 133 h 194"/>
              <a:gd name="T26" fmla="*/ 193 w 193"/>
              <a:gd name="T27" fmla="*/ 83 h 194"/>
              <a:gd name="T28" fmla="*/ 192 w 193"/>
              <a:gd name="T29" fmla="*/ 81 h 194"/>
              <a:gd name="T30" fmla="*/ 62 w 193"/>
              <a:gd name="T31" fmla="*/ 50 h 194"/>
              <a:gd name="T32" fmla="*/ 96 w 193"/>
              <a:gd name="T33" fmla="*/ 50 h 194"/>
              <a:gd name="T34" fmla="*/ 108 w 193"/>
              <a:gd name="T35" fmla="*/ 62 h 194"/>
              <a:gd name="T36" fmla="*/ 96 w 193"/>
              <a:gd name="T37" fmla="*/ 73 h 194"/>
              <a:gd name="T38" fmla="*/ 62 w 193"/>
              <a:gd name="T39" fmla="*/ 73 h 194"/>
              <a:gd name="T40" fmla="*/ 50 w 193"/>
              <a:gd name="T41" fmla="*/ 62 h 194"/>
              <a:gd name="T42" fmla="*/ 62 w 193"/>
              <a:gd name="T43" fmla="*/ 50 h 194"/>
              <a:gd name="T44" fmla="*/ 131 w 193"/>
              <a:gd name="T45" fmla="*/ 143 h 194"/>
              <a:gd name="T46" fmla="*/ 62 w 193"/>
              <a:gd name="T47" fmla="*/ 143 h 194"/>
              <a:gd name="T48" fmla="*/ 50 w 193"/>
              <a:gd name="T49" fmla="*/ 132 h 194"/>
              <a:gd name="T50" fmla="*/ 62 w 193"/>
              <a:gd name="T51" fmla="*/ 120 h 194"/>
              <a:gd name="T52" fmla="*/ 131 w 193"/>
              <a:gd name="T53" fmla="*/ 120 h 194"/>
              <a:gd name="T54" fmla="*/ 142 w 193"/>
              <a:gd name="T55" fmla="*/ 132 h 194"/>
              <a:gd name="T56" fmla="*/ 131 w 193"/>
              <a:gd name="T57" fmla="*/ 143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3" h="194">
                <a:moveTo>
                  <a:pt x="192" y="81"/>
                </a:moveTo>
                <a:cubicBezTo>
                  <a:pt x="191" y="77"/>
                  <a:pt x="191" y="77"/>
                  <a:pt x="191" y="77"/>
                </a:cubicBezTo>
                <a:cubicBezTo>
                  <a:pt x="188" y="75"/>
                  <a:pt x="188" y="75"/>
                  <a:pt x="188" y="75"/>
                </a:cubicBezTo>
                <a:cubicBezTo>
                  <a:pt x="184" y="72"/>
                  <a:pt x="166" y="75"/>
                  <a:pt x="162" y="71"/>
                </a:cubicBezTo>
                <a:cubicBezTo>
                  <a:pt x="158" y="68"/>
                  <a:pt x="158" y="62"/>
                  <a:pt x="157" y="54"/>
                </a:cubicBezTo>
                <a:cubicBezTo>
                  <a:pt x="155" y="39"/>
                  <a:pt x="153" y="39"/>
                  <a:pt x="151" y="34"/>
                </a:cubicBezTo>
                <a:cubicBezTo>
                  <a:pt x="143" y="16"/>
                  <a:pt x="120" y="2"/>
                  <a:pt x="10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28" y="0"/>
                  <a:pt x="0" y="28"/>
                  <a:pt x="0" y="61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66"/>
                  <a:pt x="28" y="194"/>
                  <a:pt x="61" y="194"/>
                </a:cubicBezTo>
                <a:cubicBezTo>
                  <a:pt x="131" y="194"/>
                  <a:pt x="131" y="194"/>
                  <a:pt x="131" y="194"/>
                </a:cubicBezTo>
                <a:cubicBezTo>
                  <a:pt x="165" y="194"/>
                  <a:pt x="192" y="166"/>
                  <a:pt x="192" y="133"/>
                </a:cubicBezTo>
                <a:cubicBezTo>
                  <a:pt x="193" y="83"/>
                  <a:pt x="193" y="83"/>
                  <a:pt x="193" y="83"/>
                </a:cubicBezTo>
                <a:lnTo>
                  <a:pt x="192" y="81"/>
                </a:lnTo>
                <a:close/>
                <a:moveTo>
                  <a:pt x="62" y="50"/>
                </a:moveTo>
                <a:cubicBezTo>
                  <a:pt x="96" y="50"/>
                  <a:pt x="96" y="50"/>
                  <a:pt x="96" y="50"/>
                </a:cubicBezTo>
                <a:cubicBezTo>
                  <a:pt x="102" y="50"/>
                  <a:pt x="108" y="55"/>
                  <a:pt x="108" y="62"/>
                </a:cubicBezTo>
                <a:cubicBezTo>
                  <a:pt x="108" y="68"/>
                  <a:pt x="102" y="73"/>
                  <a:pt x="96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56" y="73"/>
                  <a:pt x="50" y="68"/>
                  <a:pt x="50" y="62"/>
                </a:cubicBezTo>
                <a:cubicBezTo>
                  <a:pt x="50" y="55"/>
                  <a:pt x="56" y="50"/>
                  <a:pt x="62" y="50"/>
                </a:cubicBezTo>
                <a:close/>
                <a:moveTo>
                  <a:pt x="131" y="143"/>
                </a:moveTo>
                <a:cubicBezTo>
                  <a:pt x="62" y="143"/>
                  <a:pt x="62" y="143"/>
                  <a:pt x="62" y="143"/>
                </a:cubicBezTo>
                <a:cubicBezTo>
                  <a:pt x="56" y="143"/>
                  <a:pt x="50" y="138"/>
                  <a:pt x="50" y="132"/>
                </a:cubicBezTo>
                <a:cubicBezTo>
                  <a:pt x="50" y="125"/>
                  <a:pt x="56" y="120"/>
                  <a:pt x="62" y="120"/>
                </a:cubicBezTo>
                <a:cubicBezTo>
                  <a:pt x="131" y="120"/>
                  <a:pt x="131" y="120"/>
                  <a:pt x="131" y="120"/>
                </a:cubicBezTo>
                <a:cubicBezTo>
                  <a:pt x="137" y="120"/>
                  <a:pt x="142" y="125"/>
                  <a:pt x="142" y="132"/>
                </a:cubicBezTo>
                <a:cubicBezTo>
                  <a:pt x="142" y="138"/>
                  <a:pt x="137" y="143"/>
                  <a:pt x="131" y="143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8396467" y="668424"/>
            <a:ext cx="937492" cy="931403"/>
            <a:chOff x="2189163" y="538163"/>
            <a:chExt cx="977900" cy="971549"/>
          </a:xfrm>
          <a:solidFill>
            <a:srgbClr val="345C17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9163" y="538163"/>
              <a:ext cx="733425" cy="677862"/>
            </a:xfrm>
            <a:custGeom>
              <a:avLst/>
              <a:gdLst>
                <a:gd name="T0" fmla="*/ 75 w 175"/>
                <a:gd name="T1" fmla="*/ 162 h 162"/>
                <a:gd name="T2" fmla="*/ 87 w 175"/>
                <a:gd name="T3" fmla="*/ 152 h 162"/>
                <a:gd name="T4" fmla="*/ 76 w 175"/>
                <a:gd name="T5" fmla="*/ 142 h 162"/>
                <a:gd name="T6" fmla="*/ 69 w 175"/>
                <a:gd name="T7" fmla="*/ 142 h 162"/>
                <a:gd name="T8" fmla="*/ 37 w 175"/>
                <a:gd name="T9" fmla="*/ 109 h 162"/>
                <a:gd name="T10" fmla="*/ 70 w 175"/>
                <a:gd name="T11" fmla="*/ 78 h 162"/>
                <a:gd name="T12" fmla="*/ 114 w 175"/>
                <a:gd name="T13" fmla="*/ 78 h 162"/>
                <a:gd name="T14" fmla="*/ 146 w 175"/>
                <a:gd name="T15" fmla="*/ 110 h 162"/>
                <a:gd name="T16" fmla="*/ 146 w 175"/>
                <a:gd name="T17" fmla="*/ 151 h 162"/>
                <a:gd name="T18" fmla="*/ 158 w 175"/>
                <a:gd name="T19" fmla="*/ 162 h 162"/>
                <a:gd name="T20" fmla="*/ 163 w 175"/>
                <a:gd name="T21" fmla="*/ 162 h 162"/>
                <a:gd name="T22" fmla="*/ 175 w 175"/>
                <a:gd name="T23" fmla="*/ 151 h 162"/>
                <a:gd name="T24" fmla="*/ 175 w 175"/>
                <a:gd name="T25" fmla="*/ 15 h 162"/>
                <a:gd name="T26" fmla="*/ 117 w 175"/>
                <a:gd name="T27" fmla="*/ 0 h 162"/>
                <a:gd name="T28" fmla="*/ 0 w 175"/>
                <a:gd name="T29" fmla="*/ 116 h 162"/>
                <a:gd name="T30" fmla="*/ 10 w 175"/>
                <a:gd name="T31" fmla="*/ 162 h 162"/>
                <a:gd name="T32" fmla="*/ 75 w 175"/>
                <a:gd name="T3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2">
                  <a:moveTo>
                    <a:pt x="75" y="162"/>
                  </a:moveTo>
                  <a:cubicBezTo>
                    <a:pt x="82" y="162"/>
                    <a:pt x="87" y="158"/>
                    <a:pt x="87" y="152"/>
                  </a:cubicBezTo>
                  <a:cubicBezTo>
                    <a:pt x="87" y="147"/>
                    <a:pt x="82" y="143"/>
                    <a:pt x="76" y="142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52" y="141"/>
                    <a:pt x="37" y="126"/>
                    <a:pt x="37" y="109"/>
                  </a:cubicBezTo>
                  <a:cubicBezTo>
                    <a:pt x="37" y="92"/>
                    <a:pt x="52" y="78"/>
                    <a:pt x="70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32" y="78"/>
                    <a:pt x="146" y="92"/>
                    <a:pt x="146" y="110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6" y="157"/>
                    <a:pt x="152" y="162"/>
                    <a:pt x="158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9" y="162"/>
                    <a:pt x="175" y="157"/>
                    <a:pt x="175" y="151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58" y="5"/>
                    <a:pt x="138" y="0"/>
                    <a:pt x="117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32"/>
                    <a:pt x="4" y="148"/>
                    <a:pt x="10" y="162"/>
                  </a:cubicBezTo>
                  <a:lnTo>
                    <a:pt x="75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81238" y="666750"/>
              <a:ext cx="885825" cy="842962"/>
            </a:xfrm>
            <a:custGeom>
              <a:avLst/>
              <a:gdLst>
                <a:gd name="T0" fmla="*/ 174 w 211"/>
                <a:gd name="T1" fmla="*/ 0 h 201"/>
                <a:gd name="T2" fmla="*/ 174 w 211"/>
                <a:gd name="T3" fmla="*/ 120 h 201"/>
                <a:gd name="T4" fmla="*/ 141 w 211"/>
                <a:gd name="T5" fmla="*/ 152 h 201"/>
                <a:gd name="T6" fmla="*/ 136 w 211"/>
                <a:gd name="T7" fmla="*/ 152 h 201"/>
                <a:gd name="T8" fmla="*/ 103 w 211"/>
                <a:gd name="T9" fmla="*/ 120 h 201"/>
                <a:gd name="T10" fmla="*/ 103 w 211"/>
                <a:gd name="T11" fmla="*/ 79 h 201"/>
                <a:gd name="T12" fmla="*/ 92 w 211"/>
                <a:gd name="T13" fmla="*/ 67 h 201"/>
                <a:gd name="T14" fmla="*/ 48 w 211"/>
                <a:gd name="T15" fmla="*/ 67 h 201"/>
                <a:gd name="T16" fmla="*/ 36 w 211"/>
                <a:gd name="T17" fmla="*/ 78 h 201"/>
                <a:gd name="T18" fmla="*/ 48 w 211"/>
                <a:gd name="T19" fmla="*/ 90 h 201"/>
                <a:gd name="T20" fmla="*/ 55 w 211"/>
                <a:gd name="T21" fmla="*/ 90 h 201"/>
                <a:gd name="T22" fmla="*/ 86 w 211"/>
                <a:gd name="T23" fmla="*/ 122 h 201"/>
                <a:gd name="T24" fmla="*/ 53 w 211"/>
                <a:gd name="T25" fmla="*/ 152 h 201"/>
                <a:gd name="T26" fmla="*/ 0 w 211"/>
                <a:gd name="T27" fmla="*/ 152 h 201"/>
                <a:gd name="T28" fmla="*/ 95 w 211"/>
                <a:gd name="T29" fmla="*/ 201 h 201"/>
                <a:gd name="T30" fmla="*/ 211 w 211"/>
                <a:gd name="T31" fmla="*/ 85 h 201"/>
                <a:gd name="T32" fmla="*/ 174 w 211"/>
                <a:gd name="T3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201">
                  <a:moveTo>
                    <a:pt x="174" y="0"/>
                  </a:moveTo>
                  <a:cubicBezTo>
                    <a:pt x="174" y="120"/>
                    <a:pt x="174" y="120"/>
                    <a:pt x="174" y="120"/>
                  </a:cubicBezTo>
                  <a:cubicBezTo>
                    <a:pt x="174" y="138"/>
                    <a:pt x="159" y="152"/>
                    <a:pt x="141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18" y="152"/>
                    <a:pt x="103" y="138"/>
                    <a:pt x="103" y="120"/>
                  </a:cubicBezTo>
                  <a:cubicBezTo>
                    <a:pt x="103" y="79"/>
                    <a:pt x="103" y="79"/>
                    <a:pt x="103" y="79"/>
                  </a:cubicBezTo>
                  <a:cubicBezTo>
                    <a:pt x="103" y="73"/>
                    <a:pt x="98" y="67"/>
                    <a:pt x="92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2" y="67"/>
                    <a:pt x="36" y="72"/>
                    <a:pt x="36" y="78"/>
                  </a:cubicBezTo>
                  <a:cubicBezTo>
                    <a:pt x="36" y="84"/>
                    <a:pt x="42" y="90"/>
                    <a:pt x="48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73" y="91"/>
                    <a:pt x="87" y="106"/>
                    <a:pt x="86" y="122"/>
                  </a:cubicBezTo>
                  <a:cubicBezTo>
                    <a:pt x="86" y="139"/>
                    <a:pt x="71" y="152"/>
                    <a:pt x="53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1" y="182"/>
                    <a:pt x="55" y="201"/>
                    <a:pt x="95" y="201"/>
                  </a:cubicBezTo>
                  <a:cubicBezTo>
                    <a:pt x="159" y="201"/>
                    <a:pt x="211" y="149"/>
                    <a:pt x="211" y="85"/>
                  </a:cubicBezTo>
                  <a:cubicBezTo>
                    <a:pt x="211" y="51"/>
                    <a:pt x="197" y="21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7684216" y="4511744"/>
            <a:ext cx="600555" cy="562067"/>
            <a:chOff x="7904163" y="-96838"/>
            <a:chExt cx="1436687" cy="1344613"/>
          </a:xfrm>
          <a:solidFill>
            <a:srgbClr val="345C17"/>
          </a:solidFill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97838" y="1054100"/>
              <a:ext cx="1050925" cy="193675"/>
            </a:xfrm>
            <a:custGeom>
              <a:avLst/>
              <a:gdLst>
                <a:gd name="T0" fmla="*/ 273 w 278"/>
                <a:gd name="T1" fmla="*/ 0 h 51"/>
                <a:gd name="T2" fmla="*/ 5 w 278"/>
                <a:gd name="T3" fmla="*/ 0 h 51"/>
                <a:gd name="T4" fmla="*/ 0 w 278"/>
                <a:gd name="T5" fmla="*/ 5 h 51"/>
                <a:gd name="T6" fmla="*/ 0 w 278"/>
                <a:gd name="T7" fmla="*/ 46 h 51"/>
                <a:gd name="T8" fmla="*/ 5 w 278"/>
                <a:gd name="T9" fmla="*/ 51 h 51"/>
                <a:gd name="T10" fmla="*/ 273 w 278"/>
                <a:gd name="T11" fmla="*/ 51 h 51"/>
                <a:gd name="T12" fmla="*/ 278 w 278"/>
                <a:gd name="T13" fmla="*/ 46 h 51"/>
                <a:gd name="T14" fmla="*/ 278 w 278"/>
                <a:gd name="T15" fmla="*/ 5 h 51"/>
                <a:gd name="T16" fmla="*/ 273 w 278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51">
                  <a:moveTo>
                    <a:pt x="27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2" y="51"/>
                    <a:pt x="5" y="51"/>
                  </a:cubicBezTo>
                  <a:cubicBezTo>
                    <a:pt x="273" y="51"/>
                    <a:pt x="273" y="51"/>
                    <a:pt x="273" y="51"/>
                  </a:cubicBezTo>
                  <a:cubicBezTo>
                    <a:pt x="276" y="51"/>
                    <a:pt x="278" y="48"/>
                    <a:pt x="278" y="46"/>
                  </a:cubicBezTo>
                  <a:cubicBezTo>
                    <a:pt x="278" y="5"/>
                    <a:pt x="278" y="5"/>
                    <a:pt x="278" y="5"/>
                  </a:cubicBezTo>
                  <a:cubicBezTo>
                    <a:pt x="278" y="2"/>
                    <a:pt x="276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4163" y="-96838"/>
              <a:ext cx="1436687" cy="1055688"/>
            </a:xfrm>
            <a:custGeom>
              <a:avLst/>
              <a:gdLst>
                <a:gd name="T0" fmla="*/ 380 w 380"/>
                <a:gd name="T1" fmla="*/ 38 h 279"/>
                <a:gd name="T2" fmla="*/ 342 w 380"/>
                <a:gd name="T3" fmla="*/ 0 h 279"/>
                <a:gd name="T4" fmla="*/ 304 w 380"/>
                <a:gd name="T5" fmla="*/ 38 h 279"/>
                <a:gd name="T6" fmla="*/ 320 w 380"/>
                <a:gd name="T7" fmla="*/ 69 h 279"/>
                <a:gd name="T8" fmla="*/ 253 w 380"/>
                <a:gd name="T9" fmla="*/ 203 h 279"/>
                <a:gd name="T10" fmla="*/ 209 w 380"/>
                <a:gd name="T11" fmla="*/ 71 h 279"/>
                <a:gd name="T12" fmla="*/ 228 w 380"/>
                <a:gd name="T13" fmla="*/ 38 h 279"/>
                <a:gd name="T14" fmla="*/ 190 w 380"/>
                <a:gd name="T15" fmla="*/ 0 h 279"/>
                <a:gd name="T16" fmla="*/ 152 w 380"/>
                <a:gd name="T17" fmla="*/ 38 h 279"/>
                <a:gd name="T18" fmla="*/ 171 w 380"/>
                <a:gd name="T19" fmla="*/ 71 h 279"/>
                <a:gd name="T20" fmla="*/ 127 w 380"/>
                <a:gd name="T21" fmla="*/ 203 h 279"/>
                <a:gd name="T22" fmla="*/ 60 w 380"/>
                <a:gd name="T23" fmla="*/ 69 h 279"/>
                <a:gd name="T24" fmla="*/ 76 w 380"/>
                <a:gd name="T25" fmla="*/ 38 h 279"/>
                <a:gd name="T26" fmla="*/ 38 w 380"/>
                <a:gd name="T27" fmla="*/ 0 h 279"/>
                <a:gd name="T28" fmla="*/ 0 w 380"/>
                <a:gd name="T29" fmla="*/ 38 h 279"/>
                <a:gd name="T30" fmla="*/ 28 w 380"/>
                <a:gd name="T31" fmla="*/ 74 h 279"/>
                <a:gd name="T32" fmla="*/ 51 w 380"/>
                <a:gd name="T33" fmla="*/ 279 h 279"/>
                <a:gd name="T34" fmla="*/ 329 w 380"/>
                <a:gd name="T35" fmla="*/ 279 h 279"/>
                <a:gd name="T36" fmla="*/ 352 w 380"/>
                <a:gd name="T37" fmla="*/ 74 h 279"/>
                <a:gd name="T38" fmla="*/ 380 w 380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0" h="279">
                  <a:moveTo>
                    <a:pt x="380" y="38"/>
                  </a:moveTo>
                  <a:cubicBezTo>
                    <a:pt x="380" y="17"/>
                    <a:pt x="363" y="0"/>
                    <a:pt x="342" y="0"/>
                  </a:cubicBezTo>
                  <a:cubicBezTo>
                    <a:pt x="321" y="0"/>
                    <a:pt x="304" y="17"/>
                    <a:pt x="304" y="38"/>
                  </a:cubicBezTo>
                  <a:cubicBezTo>
                    <a:pt x="304" y="51"/>
                    <a:pt x="310" y="62"/>
                    <a:pt x="320" y="69"/>
                  </a:cubicBezTo>
                  <a:cubicBezTo>
                    <a:pt x="253" y="203"/>
                    <a:pt x="253" y="203"/>
                    <a:pt x="253" y="203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20" y="64"/>
                    <a:pt x="228" y="52"/>
                    <a:pt x="228" y="38"/>
                  </a:cubicBezTo>
                  <a:cubicBezTo>
                    <a:pt x="228" y="17"/>
                    <a:pt x="211" y="0"/>
                    <a:pt x="190" y="0"/>
                  </a:cubicBezTo>
                  <a:cubicBezTo>
                    <a:pt x="169" y="0"/>
                    <a:pt x="152" y="17"/>
                    <a:pt x="152" y="38"/>
                  </a:cubicBezTo>
                  <a:cubicBezTo>
                    <a:pt x="152" y="52"/>
                    <a:pt x="160" y="64"/>
                    <a:pt x="171" y="71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70" y="62"/>
                    <a:pt x="76" y="51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5"/>
                    <a:pt x="12" y="70"/>
                    <a:pt x="28" y="74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329" y="279"/>
                    <a:pt x="329" y="279"/>
                    <a:pt x="329" y="279"/>
                  </a:cubicBezTo>
                  <a:cubicBezTo>
                    <a:pt x="352" y="74"/>
                    <a:pt x="352" y="74"/>
                    <a:pt x="352" y="74"/>
                  </a:cubicBezTo>
                  <a:cubicBezTo>
                    <a:pt x="368" y="70"/>
                    <a:pt x="380" y="55"/>
                    <a:pt x="38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9389896" y="1811869"/>
            <a:ext cx="737351" cy="672183"/>
          </a:xfrm>
          <a:custGeom>
            <a:avLst/>
            <a:gdLst>
              <a:gd name="T0" fmla="*/ 189 w 255"/>
              <a:gd name="T1" fmla="*/ 10 h 233"/>
              <a:gd name="T2" fmla="*/ 104 w 255"/>
              <a:gd name="T3" fmla="*/ 16 h 233"/>
              <a:gd name="T4" fmla="*/ 18 w 255"/>
              <a:gd name="T5" fmla="*/ 30 h 233"/>
              <a:gd name="T6" fmla="*/ 6 w 255"/>
              <a:gd name="T7" fmla="*/ 30 h 233"/>
              <a:gd name="T8" fmla="*/ 3 w 255"/>
              <a:gd name="T9" fmla="*/ 46 h 233"/>
              <a:gd name="T10" fmla="*/ 115 w 255"/>
              <a:gd name="T11" fmla="*/ 228 h 233"/>
              <a:gd name="T12" fmla="*/ 124 w 255"/>
              <a:gd name="T13" fmla="*/ 233 h 233"/>
              <a:gd name="T14" fmla="*/ 130 w 255"/>
              <a:gd name="T15" fmla="*/ 231 h 233"/>
              <a:gd name="T16" fmla="*/ 134 w 255"/>
              <a:gd name="T17" fmla="*/ 216 h 233"/>
              <a:gd name="T18" fmla="*/ 84 w 255"/>
              <a:gd name="T19" fmla="*/ 135 h 233"/>
              <a:gd name="T20" fmla="*/ 170 w 255"/>
              <a:gd name="T21" fmla="*/ 121 h 233"/>
              <a:gd name="T22" fmla="*/ 255 w 255"/>
              <a:gd name="T23" fmla="*/ 115 h 233"/>
              <a:gd name="T24" fmla="*/ 189 w 255"/>
              <a:gd name="T25" fmla="*/ 1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5" h="233">
                <a:moveTo>
                  <a:pt x="189" y="10"/>
                </a:moveTo>
                <a:cubicBezTo>
                  <a:pt x="189" y="10"/>
                  <a:pt x="146" y="31"/>
                  <a:pt x="104" y="16"/>
                </a:cubicBezTo>
                <a:cubicBezTo>
                  <a:pt x="58" y="0"/>
                  <a:pt x="37" y="6"/>
                  <a:pt x="18" y="30"/>
                </a:cubicBezTo>
                <a:cubicBezTo>
                  <a:pt x="14" y="28"/>
                  <a:pt x="10" y="28"/>
                  <a:pt x="6" y="30"/>
                </a:cubicBezTo>
                <a:cubicBezTo>
                  <a:pt x="1" y="33"/>
                  <a:pt x="0" y="40"/>
                  <a:pt x="3" y="46"/>
                </a:cubicBezTo>
                <a:cubicBezTo>
                  <a:pt x="115" y="228"/>
                  <a:pt x="115" y="228"/>
                  <a:pt x="115" y="228"/>
                </a:cubicBezTo>
                <a:cubicBezTo>
                  <a:pt x="117" y="231"/>
                  <a:pt x="121" y="233"/>
                  <a:pt x="124" y="233"/>
                </a:cubicBezTo>
                <a:cubicBezTo>
                  <a:pt x="126" y="233"/>
                  <a:pt x="128" y="232"/>
                  <a:pt x="130" y="231"/>
                </a:cubicBezTo>
                <a:cubicBezTo>
                  <a:pt x="135" y="228"/>
                  <a:pt x="137" y="221"/>
                  <a:pt x="134" y="21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104" y="111"/>
                  <a:pt x="124" y="105"/>
                  <a:pt x="170" y="121"/>
                </a:cubicBezTo>
                <a:cubicBezTo>
                  <a:pt x="213" y="135"/>
                  <a:pt x="255" y="115"/>
                  <a:pt x="255" y="115"/>
                </a:cubicBezTo>
                <a:lnTo>
                  <a:pt x="189" y="10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2723658" y="350188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id-ID" sz="1600" b="1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3" name="出自【趣你的PPT】(微信:qunideppt)：最优质的PPT资源库"/>
          <p:cNvSpPr txBox="1">
            <a:spLocks/>
          </p:cNvSpPr>
          <p:nvPr/>
        </p:nvSpPr>
        <p:spPr>
          <a:xfrm>
            <a:off x="2880669" y="2332339"/>
            <a:ext cx="322837" cy="27391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345C17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01</a:t>
            </a: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4385458" y="333268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id-ID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4637171" y="2433130"/>
            <a:ext cx="322837" cy="27391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9789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03</a:t>
            </a: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1357711" y="4837890"/>
            <a:ext cx="5279304" cy="301621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marL="285750" indent="-28575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1115207" y="334997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id-ID" sz="1600" b="1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76" name="出自【趣你的PPT】(微信:qunideppt)：最优质的PPT资源库"/>
          <p:cNvSpPr txBox="1">
            <a:spLocks/>
          </p:cNvSpPr>
          <p:nvPr/>
        </p:nvSpPr>
        <p:spPr>
          <a:xfrm>
            <a:off x="1302139" y="2464863"/>
            <a:ext cx="322837" cy="27391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9789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02</a:t>
            </a:r>
          </a:p>
        </p:txBody>
      </p:sp>
      <p:sp>
        <p:nvSpPr>
          <p:cNvPr id="79" name="出自【趣你的PPT】(微信:qunideppt)：最优质的PPT资源库"/>
          <p:cNvSpPr>
            <a:spLocks/>
          </p:cNvSpPr>
          <p:nvPr/>
        </p:nvSpPr>
        <p:spPr bwMode="auto">
          <a:xfrm>
            <a:off x="3258426" y="2747537"/>
            <a:ext cx="376803" cy="374637"/>
          </a:xfrm>
          <a:custGeom>
            <a:avLst/>
            <a:gdLst>
              <a:gd name="T0" fmla="*/ 249 w 287"/>
              <a:gd name="T1" fmla="*/ 220 h 287"/>
              <a:gd name="T2" fmla="*/ 168 w 287"/>
              <a:gd name="T3" fmla="*/ 191 h 287"/>
              <a:gd name="T4" fmla="*/ 196 w 287"/>
              <a:gd name="T5" fmla="*/ 136 h 287"/>
              <a:gd name="T6" fmla="*/ 196 w 287"/>
              <a:gd name="T7" fmla="*/ 135 h 287"/>
              <a:gd name="T8" fmla="*/ 203 w 287"/>
              <a:gd name="T9" fmla="*/ 134 h 287"/>
              <a:gd name="T10" fmla="*/ 211 w 287"/>
              <a:gd name="T11" fmla="*/ 107 h 287"/>
              <a:gd name="T12" fmla="*/ 205 w 287"/>
              <a:gd name="T13" fmla="*/ 96 h 287"/>
              <a:gd name="T14" fmla="*/ 205 w 287"/>
              <a:gd name="T15" fmla="*/ 96 h 287"/>
              <a:gd name="T16" fmla="*/ 205 w 287"/>
              <a:gd name="T17" fmla="*/ 93 h 287"/>
              <a:gd name="T18" fmla="*/ 204 w 287"/>
              <a:gd name="T19" fmla="*/ 54 h 287"/>
              <a:gd name="T20" fmla="*/ 183 w 287"/>
              <a:gd name="T21" fmla="*/ 22 h 287"/>
              <a:gd name="T22" fmla="*/ 143 w 287"/>
              <a:gd name="T23" fmla="*/ 0 h 287"/>
              <a:gd name="T24" fmla="*/ 103 w 287"/>
              <a:gd name="T25" fmla="*/ 22 h 287"/>
              <a:gd name="T26" fmla="*/ 82 w 287"/>
              <a:gd name="T27" fmla="*/ 54 h 287"/>
              <a:gd name="T28" fmla="*/ 81 w 287"/>
              <a:gd name="T29" fmla="*/ 93 h 287"/>
              <a:gd name="T30" fmla="*/ 81 w 287"/>
              <a:gd name="T31" fmla="*/ 96 h 287"/>
              <a:gd name="T32" fmla="*/ 81 w 287"/>
              <a:gd name="T33" fmla="*/ 96 h 287"/>
              <a:gd name="T34" fmla="*/ 75 w 287"/>
              <a:gd name="T35" fmla="*/ 107 h 287"/>
              <a:gd name="T36" fmla="*/ 83 w 287"/>
              <a:gd name="T37" fmla="*/ 134 h 287"/>
              <a:gd name="T38" fmla="*/ 89 w 287"/>
              <a:gd name="T39" fmla="*/ 135 h 287"/>
              <a:gd name="T40" fmla="*/ 90 w 287"/>
              <a:gd name="T41" fmla="*/ 136 h 287"/>
              <a:gd name="T42" fmla="*/ 118 w 287"/>
              <a:gd name="T43" fmla="*/ 191 h 287"/>
              <a:gd name="T44" fmla="*/ 38 w 287"/>
              <a:gd name="T45" fmla="*/ 220 h 287"/>
              <a:gd name="T46" fmla="*/ 0 w 287"/>
              <a:gd name="T47" fmla="*/ 256 h 287"/>
              <a:gd name="T48" fmla="*/ 0 w 287"/>
              <a:gd name="T49" fmla="*/ 287 h 287"/>
              <a:gd name="T50" fmla="*/ 287 w 287"/>
              <a:gd name="T51" fmla="*/ 287 h 287"/>
              <a:gd name="T52" fmla="*/ 287 w 287"/>
              <a:gd name="T53" fmla="*/ 256 h 287"/>
              <a:gd name="T54" fmla="*/ 249 w 287"/>
              <a:gd name="T55" fmla="*/ 22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7" h="287">
                <a:moveTo>
                  <a:pt x="249" y="220"/>
                </a:moveTo>
                <a:cubicBezTo>
                  <a:pt x="230" y="212"/>
                  <a:pt x="208" y="196"/>
                  <a:pt x="168" y="191"/>
                </a:cubicBezTo>
                <a:cubicBezTo>
                  <a:pt x="180" y="181"/>
                  <a:pt x="186" y="162"/>
                  <a:pt x="196" y="136"/>
                </a:cubicBezTo>
                <a:cubicBezTo>
                  <a:pt x="196" y="136"/>
                  <a:pt x="196" y="135"/>
                  <a:pt x="196" y="135"/>
                </a:cubicBezTo>
                <a:cubicBezTo>
                  <a:pt x="199" y="135"/>
                  <a:pt x="201" y="135"/>
                  <a:pt x="203" y="134"/>
                </a:cubicBezTo>
                <a:cubicBezTo>
                  <a:pt x="208" y="131"/>
                  <a:pt x="211" y="115"/>
                  <a:pt x="211" y="107"/>
                </a:cubicBezTo>
                <a:cubicBezTo>
                  <a:pt x="211" y="95"/>
                  <a:pt x="205" y="96"/>
                  <a:pt x="205" y="96"/>
                </a:cubicBezTo>
                <a:cubicBezTo>
                  <a:pt x="205" y="96"/>
                  <a:pt x="205" y="96"/>
                  <a:pt x="205" y="96"/>
                </a:cubicBezTo>
                <a:cubicBezTo>
                  <a:pt x="205" y="95"/>
                  <a:pt x="205" y="94"/>
                  <a:pt x="205" y="93"/>
                </a:cubicBezTo>
                <a:cubicBezTo>
                  <a:pt x="205" y="83"/>
                  <a:pt x="207" y="64"/>
                  <a:pt x="204" y="54"/>
                </a:cubicBezTo>
                <a:cubicBezTo>
                  <a:pt x="200" y="39"/>
                  <a:pt x="194" y="26"/>
                  <a:pt x="183" y="22"/>
                </a:cubicBezTo>
                <a:cubicBezTo>
                  <a:pt x="169" y="16"/>
                  <a:pt x="149" y="0"/>
                  <a:pt x="143" y="0"/>
                </a:cubicBezTo>
                <a:cubicBezTo>
                  <a:pt x="135" y="0"/>
                  <a:pt x="115" y="16"/>
                  <a:pt x="103" y="22"/>
                </a:cubicBezTo>
                <a:cubicBezTo>
                  <a:pt x="93" y="27"/>
                  <a:pt x="86" y="39"/>
                  <a:pt x="82" y="54"/>
                </a:cubicBezTo>
                <a:cubicBezTo>
                  <a:pt x="79" y="64"/>
                  <a:pt x="81" y="82"/>
                  <a:pt x="81" y="93"/>
                </a:cubicBezTo>
                <a:cubicBezTo>
                  <a:pt x="81" y="94"/>
                  <a:pt x="81" y="95"/>
                  <a:pt x="81" y="96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6"/>
                  <a:pt x="75" y="95"/>
                  <a:pt x="75" y="107"/>
                </a:cubicBezTo>
                <a:cubicBezTo>
                  <a:pt x="75" y="115"/>
                  <a:pt x="78" y="131"/>
                  <a:pt x="83" y="134"/>
                </a:cubicBezTo>
                <a:cubicBezTo>
                  <a:pt x="85" y="135"/>
                  <a:pt x="87" y="135"/>
                  <a:pt x="89" y="135"/>
                </a:cubicBezTo>
                <a:cubicBezTo>
                  <a:pt x="89" y="135"/>
                  <a:pt x="90" y="136"/>
                  <a:pt x="90" y="136"/>
                </a:cubicBezTo>
                <a:cubicBezTo>
                  <a:pt x="100" y="163"/>
                  <a:pt x="105" y="182"/>
                  <a:pt x="118" y="191"/>
                </a:cubicBezTo>
                <a:cubicBezTo>
                  <a:pt x="78" y="196"/>
                  <a:pt x="56" y="212"/>
                  <a:pt x="38" y="220"/>
                </a:cubicBezTo>
                <a:cubicBezTo>
                  <a:pt x="0" y="237"/>
                  <a:pt x="0" y="256"/>
                  <a:pt x="0" y="256"/>
                </a:cubicBezTo>
                <a:cubicBezTo>
                  <a:pt x="0" y="287"/>
                  <a:pt x="0" y="287"/>
                  <a:pt x="0" y="287"/>
                </a:cubicBezTo>
                <a:cubicBezTo>
                  <a:pt x="287" y="287"/>
                  <a:pt x="287" y="287"/>
                  <a:pt x="287" y="287"/>
                </a:cubicBezTo>
                <a:cubicBezTo>
                  <a:pt x="287" y="256"/>
                  <a:pt x="287" y="256"/>
                  <a:pt x="287" y="256"/>
                </a:cubicBezTo>
                <a:cubicBezTo>
                  <a:pt x="287" y="256"/>
                  <a:pt x="287" y="237"/>
                  <a:pt x="249" y="2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0" name="出自【趣你的PPT】(微信:qunideppt)：最优质的PPT资源库"/>
          <p:cNvSpPr>
            <a:spLocks/>
          </p:cNvSpPr>
          <p:nvPr/>
        </p:nvSpPr>
        <p:spPr bwMode="auto">
          <a:xfrm>
            <a:off x="1673883" y="2730410"/>
            <a:ext cx="341772" cy="388681"/>
          </a:xfrm>
          <a:custGeom>
            <a:avLst/>
            <a:gdLst>
              <a:gd name="T0" fmla="*/ 253 w 253"/>
              <a:gd name="T1" fmla="*/ 30 h 288"/>
              <a:gd name="T2" fmla="*/ 185 w 253"/>
              <a:gd name="T3" fmla="*/ 38 h 288"/>
              <a:gd name="T4" fmla="*/ 127 w 253"/>
              <a:gd name="T5" fmla="*/ 0 h 288"/>
              <a:gd name="T6" fmla="*/ 126 w 253"/>
              <a:gd name="T7" fmla="*/ 0 h 288"/>
              <a:gd name="T8" fmla="*/ 69 w 253"/>
              <a:gd name="T9" fmla="*/ 38 h 288"/>
              <a:gd name="T10" fmla="*/ 0 w 253"/>
              <a:gd name="T11" fmla="*/ 30 h 288"/>
              <a:gd name="T12" fmla="*/ 0 w 253"/>
              <a:gd name="T13" fmla="*/ 31 h 288"/>
              <a:gd name="T14" fmla="*/ 0 w 253"/>
              <a:gd name="T15" fmla="*/ 98 h 288"/>
              <a:gd name="T16" fmla="*/ 0 w 253"/>
              <a:gd name="T17" fmla="*/ 98 h 288"/>
              <a:gd name="T18" fmla="*/ 14 w 253"/>
              <a:gd name="T19" fmla="*/ 171 h 288"/>
              <a:gd name="T20" fmla="*/ 49 w 253"/>
              <a:gd name="T21" fmla="*/ 230 h 288"/>
              <a:gd name="T22" fmla="*/ 121 w 253"/>
              <a:gd name="T23" fmla="*/ 285 h 288"/>
              <a:gd name="T24" fmla="*/ 127 w 253"/>
              <a:gd name="T25" fmla="*/ 288 h 288"/>
              <a:gd name="T26" fmla="*/ 127 w 253"/>
              <a:gd name="T27" fmla="*/ 288 h 288"/>
              <a:gd name="T28" fmla="*/ 132 w 253"/>
              <a:gd name="T29" fmla="*/ 285 h 288"/>
              <a:gd name="T30" fmla="*/ 204 w 253"/>
              <a:gd name="T31" fmla="*/ 230 h 288"/>
              <a:gd name="T32" fmla="*/ 240 w 253"/>
              <a:gd name="T33" fmla="*/ 171 h 288"/>
              <a:gd name="T34" fmla="*/ 253 w 253"/>
              <a:gd name="T35" fmla="*/ 98 h 288"/>
              <a:gd name="T36" fmla="*/ 253 w 253"/>
              <a:gd name="T37" fmla="*/ 31 h 288"/>
              <a:gd name="T38" fmla="*/ 253 w 253"/>
              <a:gd name="T39" fmla="*/ 3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3" h="288">
                <a:moveTo>
                  <a:pt x="253" y="30"/>
                </a:moveTo>
                <a:cubicBezTo>
                  <a:pt x="252" y="30"/>
                  <a:pt x="214" y="43"/>
                  <a:pt x="185" y="38"/>
                </a:cubicBezTo>
                <a:cubicBezTo>
                  <a:pt x="156" y="33"/>
                  <a:pt x="128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3"/>
                  <a:pt x="69" y="38"/>
                </a:cubicBezTo>
                <a:cubicBezTo>
                  <a:pt x="39" y="43"/>
                  <a:pt x="1" y="30"/>
                  <a:pt x="0" y="30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0"/>
                  <a:pt x="3" y="141"/>
                  <a:pt x="14" y="171"/>
                </a:cubicBezTo>
                <a:cubicBezTo>
                  <a:pt x="24" y="200"/>
                  <a:pt x="44" y="224"/>
                  <a:pt x="49" y="230"/>
                </a:cubicBezTo>
                <a:cubicBezTo>
                  <a:pt x="53" y="233"/>
                  <a:pt x="81" y="263"/>
                  <a:pt x="121" y="285"/>
                </a:cubicBezTo>
                <a:cubicBezTo>
                  <a:pt x="127" y="288"/>
                  <a:pt x="127" y="288"/>
                  <a:pt x="127" y="288"/>
                </a:cubicBezTo>
                <a:cubicBezTo>
                  <a:pt x="127" y="288"/>
                  <a:pt x="127" y="288"/>
                  <a:pt x="127" y="288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72" y="263"/>
                  <a:pt x="201" y="233"/>
                  <a:pt x="204" y="230"/>
                </a:cubicBezTo>
                <a:cubicBezTo>
                  <a:pt x="210" y="224"/>
                  <a:pt x="230" y="200"/>
                  <a:pt x="240" y="171"/>
                </a:cubicBezTo>
                <a:cubicBezTo>
                  <a:pt x="250" y="141"/>
                  <a:pt x="253" y="100"/>
                  <a:pt x="253" y="98"/>
                </a:cubicBezTo>
                <a:cubicBezTo>
                  <a:pt x="253" y="31"/>
                  <a:pt x="253" y="31"/>
                  <a:pt x="253" y="31"/>
                </a:cubicBezTo>
                <a:lnTo>
                  <a:pt x="253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1" name="Group 80出自【趣你的PPT】(微信:qunideppt)：最优质的PPT资源库"/>
          <p:cNvGrpSpPr/>
          <p:nvPr/>
        </p:nvGrpSpPr>
        <p:grpSpPr>
          <a:xfrm>
            <a:off x="4914144" y="2714923"/>
            <a:ext cx="402892" cy="400690"/>
            <a:chOff x="9890126" y="4225925"/>
            <a:chExt cx="290513" cy="288925"/>
          </a:xfrm>
          <a:solidFill>
            <a:schemeClr val="bg1"/>
          </a:solidFill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82201" y="446563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0138" y="4467225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86963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3313" y="4467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67913" y="445928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79026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64738" y="445770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71088" y="44624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75851" y="4464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8076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5538" y="4459288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5213" y="4300538"/>
              <a:ext cx="6350" cy="9525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6 w 7"/>
                <a:gd name="T5" fmla="*/ 1 h 9"/>
                <a:gd name="T6" fmla="*/ 0 w 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2" y="6"/>
                    <a:pt x="4" y="3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2363" y="4460875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6013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2838" y="4465638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9188" y="4462463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9663" y="4467225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34576" y="4340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25051" y="4341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20288" y="4343400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18701" y="4344988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29813" y="4340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9976" y="4454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15526" y="4346575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28226" y="434181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6801" y="4452938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48863" y="4448175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37751" y="4438650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2038" y="44497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45688" y="4445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42513" y="4440238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2838" y="4225925"/>
              <a:ext cx="139700" cy="141287"/>
            </a:xfrm>
            <a:custGeom>
              <a:avLst/>
              <a:gdLst>
                <a:gd name="T0" fmla="*/ 56 w 147"/>
                <a:gd name="T1" fmla="*/ 91 h 147"/>
                <a:gd name="T2" fmla="*/ 92 w 147"/>
                <a:gd name="T3" fmla="*/ 143 h 147"/>
                <a:gd name="T4" fmla="*/ 93 w 147"/>
                <a:gd name="T5" fmla="*/ 147 h 147"/>
                <a:gd name="T6" fmla="*/ 123 w 147"/>
                <a:gd name="T7" fmla="*/ 135 h 147"/>
                <a:gd name="T8" fmla="*/ 99 w 147"/>
                <a:gd name="T9" fmla="*/ 48 h 147"/>
                <a:gd name="T10" fmla="*/ 11 w 147"/>
                <a:gd name="T11" fmla="*/ 24 h 147"/>
                <a:gd name="T12" fmla="*/ 0 w 147"/>
                <a:gd name="T13" fmla="*/ 54 h 147"/>
                <a:gd name="T14" fmla="*/ 56 w 147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56" y="91"/>
                  </a:moveTo>
                  <a:cubicBezTo>
                    <a:pt x="74" y="109"/>
                    <a:pt x="86" y="126"/>
                    <a:pt x="92" y="143"/>
                  </a:cubicBezTo>
                  <a:cubicBezTo>
                    <a:pt x="92" y="144"/>
                    <a:pt x="93" y="145"/>
                    <a:pt x="93" y="147"/>
                  </a:cubicBezTo>
                  <a:cubicBezTo>
                    <a:pt x="104" y="147"/>
                    <a:pt x="114" y="144"/>
                    <a:pt x="123" y="135"/>
                  </a:cubicBezTo>
                  <a:cubicBezTo>
                    <a:pt x="147" y="111"/>
                    <a:pt x="128" y="77"/>
                    <a:pt x="99" y="48"/>
                  </a:cubicBezTo>
                  <a:cubicBezTo>
                    <a:pt x="70" y="19"/>
                    <a:pt x="36" y="0"/>
                    <a:pt x="11" y="24"/>
                  </a:cubicBezTo>
                  <a:cubicBezTo>
                    <a:pt x="3" y="33"/>
                    <a:pt x="0" y="43"/>
                    <a:pt x="0" y="54"/>
                  </a:cubicBezTo>
                  <a:cubicBezTo>
                    <a:pt x="18" y="59"/>
                    <a:pt x="37" y="71"/>
                    <a:pt x="5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90126" y="4338638"/>
              <a:ext cx="152400" cy="128587"/>
            </a:xfrm>
            <a:custGeom>
              <a:avLst/>
              <a:gdLst>
                <a:gd name="T0" fmla="*/ 66 w 160"/>
                <a:gd name="T1" fmla="*/ 3 h 134"/>
                <a:gd name="T2" fmla="*/ 62 w 160"/>
                <a:gd name="T3" fmla="*/ 2 h 134"/>
                <a:gd name="T4" fmla="*/ 58 w 160"/>
                <a:gd name="T5" fmla="*/ 1 h 134"/>
                <a:gd name="T6" fmla="*/ 54 w 160"/>
                <a:gd name="T7" fmla="*/ 1 h 134"/>
                <a:gd name="T8" fmla="*/ 51 w 160"/>
                <a:gd name="T9" fmla="*/ 0 h 134"/>
                <a:gd name="T10" fmla="*/ 47 w 160"/>
                <a:gd name="T11" fmla="*/ 1 h 134"/>
                <a:gd name="T12" fmla="*/ 44 w 160"/>
                <a:gd name="T13" fmla="*/ 1 h 134"/>
                <a:gd name="T14" fmla="*/ 41 w 160"/>
                <a:gd name="T15" fmla="*/ 2 h 134"/>
                <a:gd name="T16" fmla="*/ 37 w 160"/>
                <a:gd name="T17" fmla="*/ 3 h 134"/>
                <a:gd name="T18" fmla="*/ 34 w 160"/>
                <a:gd name="T19" fmla="*/ 5 h 134"/>
                <a:gd name="T20" fmla="*/ 31 w 160"/>
                <a:gd name="T21" fmla="*/ 6 h 134"/>
                <a:gd name="T22" fmla="*/ 28 w 160"/>
                <a:gd name="T23" fmla="*/ 8 h 134"/>
                <a:gd name="T24" fmla="*/ 24 w 160"/>
                <a:gd name="T25" fmla="*/ 12 h 134"/>
                <a:gd name="T26" fmla="*/ 51 w 160"/>
                <a:gd name="T27" fmla="*/ 103 h 134"/>
                <a:gd name="T28" fmla="*/ 55 w 160"/>
                <a:gd name="T29" fmla="*/ 106 h 134"/>
                <a:gd name="T30" fmla="*/ 59 w 160"/>
                <a:gd name="T31" fmla="*/ 110 h 134"/>
                <a:gd name="T32" fmla="*/ 62 w 160"/>
                <a:gd name="T33" fmla="*/ 113 h 134"/>
                <a:gd name="T34" fmla="*/ 66 w 160"/>
                <a:gd name="T35" fmla="*/ 116 h 134"/>
                <a:gd name="T36" fmla="*/ 70 w 160"/>
                <a:gd name="T37" fmla="*/ 119 h 134"/>
                <a:gd name="T38" fmla="*/ 74 w 160"/>
                <a:gd name="T39" fmla="*/ 121 h 134"/>
                <a:gd name="T40" fmla="*/ 78 w 160"/>
                <a:gd name="T41" fmla="*/ 124 h 134"/>
                <a:gd name="T42" fmla="*/ 82 w 160"/>
                <a:gd name="T43" fmla="*/ 126 h 134"/>
                <a:gd name="T44" fmla="*/ 86 w 160"/>
                <a:gd name="T45" fmla="*/ 128 h 134"/>
                <a:gd name="T46" fmla="*/ 90 w 160"/>
                <a:gd name="T47" fmla="*/ 130 h 134"/>
                <a:gd name="T48" fmla="*/ 94 w 160"/>
                <a:gd name="T49" fmla="*/ 131 h 134"/>
                <a:gd name="T50" fmla="*/ 97 w 160"/>
                <a:gd name="T51" fmla="*/ 132 h 134"/>
                <a:gd name="T52" fmla="*/ 102 w 160"/>
                <a:gd name="T53" fmla="*/ 133 h 134"/>
                <a:gd name="T54" fmla="*/ 105 w 160"/>
                <a:gd name="T55" fmla="*/ 134 h 134"/>
                <a:gd name="T56" fmla="*/ 109 w 160"/>
                <a:gd name="T57" fmla="*/ 134 h 134"/>
                <a:gd name="T58" fmla="*/ 113 w 160"/>
                <a:gd name="T59" fmla="*/ 134 h 134"/>
                <a:gd name="T60" fmla="*/ 116 w 160"/>
                <a:gd name="T61" fmla="*/ 133 h 134"/>
                <a:gd name="T62" fmla="*/ 119 w 160"/>
                <a:gd name="T63" fmla="*/ 133 h 134"/>
                <a:gd name="T64" fmla="*/ 122 w 160"/>
                <a:gd name="T65" fmla="*/ 131 h 134"/>
                <a:gd name="T66" fmla="*/ 126 w 160"/>
                <a:gd name="T67" fmla="*/ 130 h 134"/>
                <a:gd name="T68" fmla="*/ 129 w 160"/>
                <a:gd name="T69" fmla="*/ 128 h 134"/>
                <a:gd name="T70" fmla="*/ 132 w 160"/>
                <a:gd name="T71" fmla="*/ 126 h 134"/>
                <a:gd name="T72" fmla="*/ 135 w 160"/>
                <a:gd name="T73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" h="134">
                  <a:moveTo>
                    <a:pt x="112" y="35"/>
                  </a:moveTo>
                  <a:cubicBezTo>
                    <a:pt x="97" y="20"/>
                    <a:pt x="81" y="8"/>
                    <a:pt x="66" y="3"/>
                  </a:cubicBezTo>
                  <a:cubicBezTo>
                    <a:pt x="66" y="3"/>
                    <a:pt x="65" y="3"/>
                    <a:pt x="65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0" y="2"/>
                    <a:pt x="59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5" y="4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1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8"/>
                    <a:pt x="28" y="8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0" y="36"/>
                    <a:pt x="19" y="70"/>
                    <a:pt x="48" y="99"/>
                  </a:cubicBezTo>
                  <a:cubicBezTo>
                    <a:pt x="49" y="100"/>
                    <a:pt x="50" y="102"/>
                    <a:pt x="51" y="103"/>
                  </a:cubicBezTo>
                  <a:cubicBezTo>
                    <a:pt x="51" y="103"/>
                    <a:pt x="52" y="103"/>
                    <a:pt x="52" y="104"/>
                  </a:cubicBezTo>
                  <a:cubicBezTo>
                    <a:pt x="53" y="104"/>
                    <a:pt x="54" y="105"/>
                    <a:pt x="55" y="106"/>
                  </a:cubicBezTo>
                  <a:cubicBezTo>
                    <a:pt x="55" y="106"/>
                    <a:pt x="55" y="106"/>
                    <a:pt x="55" y="107"/>
                  </a:cubicBezTo>
                  <a:cubicBezTo>
                    <a:pt x="57" y="108"/>
                    <a:pt x="58" y="109"/>
                    <a:pt x="59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11"/>
                    <a:pt x="61" y="112"/>
                    <a:pt x="62" y="113"/>
                  </a:cubicBezTo>
                  <a:cubicBezTo>
                    <a:pt x="63" y="113"/>
                    <a:pt x="63" y="113"/>
                    <a:pt x="63" y="114"/>
                  </a:cubicBezTo>
                  <a:cubicBezTo>
                    <a:pt x="64" y="114"/>
                    <a:pt x="65" y="115"/>
                    <a:pt x="66" y="116"/>
                  </a:cubicBezTo>
                  <a:cubicBezTo>
                    <a:pt x="66" y="116"/>
                    <a:pt x="67" y="116"/>
                    <a:pt x="67" y="116"/>
                  </a:cubicBezTo>
                  <a:cubicBezTo>
                    <a:pt x="68" y="117"/>
                    <a:pt x="69" y="118"/>
                    <a:pt x="70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20"/>
                    <a:pt x="73" y="121"/>
                    <a:pt x="74" y="121"/>
                  </a:cubicBezTo>
                  <a:cubicBezTo>
                    <a:pt x="74" y="121"/>
                    <a:pt x="75" y="122"/>
                    <a:pt x="75" y="122"/>
                  </a:cubicBezTo>
                  <a:cubicBezTo>
                    <a:pt x="76" y="123"/>
                    <a:pt x="77" y="123"/>
                    <a:pt x="78" y="124"/>
                  </a:cubicBezTo>
                  <a:cubicBezTo>
                    <a:pt x="78" y="124"/>
                    <a:pt x="78" y="124"/>
                    <a:pt x="79" y="124"/>
                  </a:cubicBezTo>
                  <a:cubicBezTo>
                    <a:pt x="80" y="125"/>
                    <a:pt x="81" y="125"/>
                    <a:pt x="82" y="126"/>
                  </a:cubicBezTo>
                  <a:cubicBezTo>
                    <a:pt x="82" y="126"/>
                    <a:pt x="83" y="126"/>
                    <a:pt x="83" y="127"/>
                  </a:cubicBezTo>
                  <a:cubicBezTo>
                    <a:pt x="84" y="127"/>
                    <a:pt x="85" y="127"/>
                    <a:pt x="86" y="128"/>
                  </a:cubicBezTo>
                  <a:cubicBezTo>
                    <a:pt x="86" y="128"/>
                    <a:pt x="86" y="128"/>
                    <a:pt x="87" y="128"/>
                  </a:cubicBezTo>
                  <a:cubicBezTo>
                    <a:pt x="88" y="129"/>
                    <a:pt x="89" y="129"/>
                    <a:pt x="90" y="130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1" y="130"/>
                    <a:pt x="93" y="131"/>
                    <a:pt x="94" y="131"/>
                  </a:cubicBezTo>
                  <a:cubicBezTo>
                    <a:pt x="94" y="131"/>
                    <a:pt x="94" y="131"/>
                    <a:pt x="95" y="131"/>
                  </a:cubicBezTo>
                  <a:cubicBezTo>
                    <a:pt x="95" y="132"/>
                    <a:pt x="96" y="132"/>
                    <a:pt x="97" y="132"/>
                  </a:cubicBezTo>
                  <a:cubicBezTo>
                    <a:pt x="98" y="132"/>
                    <a:pt x="98" y="132"/>
                    <a:pt x="98" y="133"/>
                  </a:cubicBezTo>
                  <a:cubicBezTo>
                    <a:pt x="99" y="133"/>
                    <a:pt x="100" y="133"/>
                    <a:pt x="102" y="133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3" y="133"/>
                    <a:pt x="104" y="134"/>
                    <a:pt x="105" y="134"/>
                  </a:cubicBezTo>
                  <a:cubicBezTo>
                    <a:pt x="105" y="134"/>
                    <a:pt x="106" y="134"/>
                    <a:pt x="106" y="134"/>
                  </a:cubicBezTo>
                  <a:cubicBezTo>
                    <a:pt x="107" y="134"/>
                    <a:pt x="108" y="134"/>
                    <a:pt x="109" y="134"/>
                  </a:cubicBezTo>
                  <a:cubicBezTo>
                    <a:pt x="109" y="134"/>
                    <a:pt x="109" y="134"/>
                    <a:pt x="110" y="134"/>
                  </a:cubicBezTo>
                  <a:cubicBezTo>
                    <a:pt x="111" y="134"/>
                    <a:pt x="112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5" y="134"/>
                    <a:pt x="116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7" y="133"/>
                    <a:pt x="118" y="133"/>
                    <a:pt x="119" y="133"/>
                  </a:cubicBezTo>
                  <a:cubicBezTo>
                    <a:pt x="119" y="133"/>
                    <a:pt x="120" y="132"/>
                    <a:pt x="120" y="132"/>
                  </a:cubicBezTo>
                  <a:cubicBezTo>
                    <a:pt x="121" y="132"/>
                    <a:pt x="122" y="132"/>
                    <a:pt x="122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1"/>
                    <a:pt x="125" y="130"/>
                    <a:pt x="126" y="130"/>
                  </a:cubicBezTo>
                  <a:cubicBezTo>
                    <a:pt x="126" y="130"/>
                    <a:pt x="126" y="130"/>
                    <a:pt x="127" y="129"/>
                  </a:cubicBezTo>
                  <a:cubicBezTo>
                    <a:pt x="127" y="129"/>
                    <a:pt x="128" y="129"/>
                    <a:pt x="129" y="128"/>
                  </a:cubicBezTo>
                  <a:cubicBezTo>
                    <a:pt x="129" y="128"/>
                    <a:pt x="129" y="128"/>
                    <a:pt x="130" y="127"/>
                  </a:cubicBezTo>
                  <a:cubicBezTo>
                    <a:pt x="130" y="127"/>
                    <a:pt x="131" y="126"/>
                    <a:pt x="132" y="126"/>
                  </a:cubicBezTo>
                  <a:cubicBezTo>
                    <a:pt x="132" y="126"/>
                    <a:pt x="132" y="125"/>
                    <a:pt x="133" y="125"/>
                  </a:cubicBezTo>
                  <a:cubicBezTo>
                    <a:pt x="134" y="124"/>
                    <a:pt x="134" y="124"/>
                    <a:pt x="135" y="123"/>
                  </a:cubicBezTo>
                  <a:cubicBezTo>
                    <a:pt x="160" y="98"/>
                    <a:pt x="141" y="64"/>
                    <a:pt x="1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0451" y="4291013"/>
              <a:ext cx="230188" cy="223837"/>
            </a:xfrm>
            <a:custGeom>
              <a:avLst/>
              <a:gdLst>
                <a:gd name="T0" fmla="*/ 228 w 240"/>
                <a:gd name="T1" fmla="*/ 183 h 233"/>
                <a:gd name="T2" fmla="*/ 149 w 240"/>
                <a:gd name="T3" fmla="*/ 104 h 233"/>
                <a:gd name="T4" fmla="*/ 132 w 240"/>
                <a:gd name="T5" fmla="*/ 88 h 233"/>
                <a:gd name="T6" fmla="*/ 99 w 240"/>
                <a:gd name="T7" fmla="*/ 34 h 233"/>
                <a:gd name="T8" fmla="*/ 37 w 240"/>
                <a:gd name="T9" fmla="*/ 0 h 233"/>
                <a:gd name="T10" fmla="*/ 12 w 240"/>
                <a:gd name="T11" fmla="*/ 10 h 233"/>
                <a:gd name="T12" fmla="*/ 5 w 240"/>
                <a:gd name="T13" fmla="*/ 19 h 233"/>
                <a:gd name="T14" fmla="*/ 0 w 240"/>
                <a:gd name="T15" fmla="*/ 35 h 233"/>
                <a:gd name="T16" fmla="*/ 60 w 240"/>
                <a:gd name="T17" fmla="*/ 73 h 233"/>
                <a:gd name="T18" fmla="*/ 98 w 240"/>
                <a:gd name="T19" fmla="*/ 135 h 233"/>
                <a:gd name="T20" fmla="*/ 111 w 240"/>
                <a:gd name="T21" fmla="*/ 148 h 233"/>
                <a:gd name="T22" fmla="*/ 187 w 240"/>
                <a:gd name="T23" fmla="*/ 224 h 233"/>
                <a:gd name="T24" fmla="*/ 208 w 240"/>
                <a:gd name="T25" fmla="*/ 233 h 233"/>
                <a:gd name="T26" fmla="*/ 228 w 240"/>
                <a:gd name="T27" fmla="*/ 224 h 233"/>
                <a:gd name="T28" fmla="*/ 228 w 240"/>
                <a:gd name="T29" fmla="*/ 18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3">
                  <a:moveTo>
                    <a:pt x="228" y="183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129" y="70"/>
                    <a:pt x="116" y="51"/>
                    <a:pt x="99" y="34"/>
                  </a:cubicBezTo>
                  <a:cubicBezTo>
                    <a:pt x="79" y="15"/>
                    <a:pt x="57" y="0"/>
                    <a:pt x="37" y="0"/>
                  </a:cubicBezTo>
                  <a:cubicBezTo>
                    <a:pt x="28" y="0"/>
                    <a:pt x="19" y="3"/>
                    <a:pt x="12" y="10"/>
                  </a:cubicBezTo>
                  <a:cubicBezTo>
                    <a:pt x="9" y="13"/>
                    <a:pt x="7" y="16"/>
                    <a:pt x="5" y="19"/>
                  </a:cubicBezTo>
                  <a:cubicBezTo>
                    <a:pt x="2" y="24"/>
                    <a:pt x="0" y="30"/>
                    <a:pt x="0" y="35"/>
                  </a:cubicBezTo>
                  <a:cubicBezTo>
                    <a:pt x="18" y="40"/>
                    <a:pt x="39" y="52"/>
                    <a:pt x="60" y="73"/>
                  </a:cubicBezTo>
                  <a:cubicBezTo>
                    <a:pt x="84" y="98"/>
                    <a:pt x="95" y="118"/>
                    <a:pt x="98" y="135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93" y="230"/>
                    <a:pt x="200" y="233"/>
                    <a:pt x="208" y="233"/>
                  </a:cubicBezTo>
                  <a:cubicBezTo>
                    <a:pt x="215" y="233"/>
                    <a:pt x="223" y="230"/>
                    <a:pt x="228" y="224"/>
                  </a:cubicBezTo>
                  <a:cubicBezTo>
                    <a:pt x="240" y="213"/>
                    <a:pt x="240" y="195"/>
                    <a:pt x="228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6" name="出自【趣你的PPT】(微信:qunideppt)：最优质的PPT资源库"/>
          <p:cNvSpPr/>
          <p:nvPr/>
        </p:nvSpPr>
        <p:spPr>
          <a:xfrm>
            <a:off x="1357711" y="5700274"/>
            <a:ext cx="5279304" cy="301621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marL="285750" indent="-28575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117" name="出自【趣你的PPT】(微信:qunideppt)：最优质的PPT资源库"/>
          <p:cNvSpPr/>
          <p:nvPr/>
        </p:nvSpPr>
        <p:spPr>
          <a:xfrm>
            <a:off x="1357711" y="5269082"/>
            <a:ext cx="5279304" cy="301621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marL="285750" indent="-28575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grpSp>
        <p:nvGrpSpPr>
          <p:cNvPr id="118" name="Group 117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11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1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12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13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132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34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15" y="1959594"/>
            <a:ext cx="3230920" cy="3230920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534" y="1959594"/>
            <a:ext cx="3230920" cy="3230920"/>
          </a:xfrm>
          <a:prstGeom prst="rect">
            <a:avLst/>
          </a:prstGeom>
        </p:spPr>
      </p:pic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78" y="1959594"/>
            <a:ext cx="3230920" cy="3230920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>
            <a:spLocks/>
          </p:cNvSpPr>
          <p:nvPr/>
        </p:nvSpPr>
        <p:spPr>
          <a:xfrm>
            <a:off x="2043576" y="2776207"/>
            <a:ext cx="1645826" cy="1645822"/>
          </a:xfrm>
          <a:prstGeom prst="pie">
            <a:avLst>
              <a:gd name="adj1" fmla="val 10766470"/>
              <a:gd name="adj2" fmla="val 16200000"/>
            </a:avLst>
          </a:prstGeom>
          <a:solidFill>
            <a:srgbClr val="F9789E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479752" y="2195290"/>
            <a:ext cx="2610983" cy="2596799"/>
          </a:xfrm>
          <a:custGeom>
            <a:avLst/>
            <a:gdLst>
              <a:gd name="T0" fmla="*/ 1120 w 1244"/>
              <a:gd name="T1" fmla="*/ 304 h 1238"/>
              <a:gd name="T2" fmla="*/ 1175 w 1244"/>
              <a:gd name="T3" fmla="*/ 249 h 1238"/>
              <a:gd name="T4" fmla="*/ 1080 w 1244"/>
              <a:gd name="T5" fmla="*/ 154 h 1238"/>
              <a:gd name="T6" fmla="*/ 1025 w 1244"/>
              <a:gd name="T7" fmla="*/ 209 h 1238"/>
              <a:gd name="T8" fmla="*/ 752 w 1244"/>
              <a:gd name="T9" fmla="*/ 91 h 1238"/>
              <a:gd name="T10" fmla="*/ 752 w 1244"/>
              <a:gd name="T11" fmla="*/ 0 h 1238"/>
              <a:gd name="T12" fmla="*/ 583 w 1244"/>
              <a:gd name="T13" fmla="*/ 0 h 1238"/>
              <a:gd name="T14" fmla="*/ 583 w 1244"/>
              <a:gd name="T15" fmla="*/ 91 h 1238"/>
              <a:gd name="T16" fmla="*/ 176 w 1244"/>
              <a:gd name="T17" fmla="*/ 360 h 1238"/>
              <a:gd name="T18" fmla="*/ 257 w 1244"/>
              <a:gd name="T19" fmla="*/ 476 h 1238"/>
              <a:gd name="T20" fmla="*/ 667 w 1244"/>
              <a:gd name="T21" fmla="*/ 211 h 1238"/>
              <a:gd name="T22" fmla="*/ 1118 w 1244"/>
              <a:gd name="T23" fmla="*/ 661 h 1238"/>
              <a:gd name="T24" fmla="*/ 667 w 1244"/>
              <a:gd name="T25" fmla="*/ 1112 h 1238"/>
              <a:gd name="T26" fmla="*/ 217 w 1244"/>
              <a:gd name="T27" fmla="*/ 661 h 1238"/>
              <a:gd name="T28" fmla="*/ 219 w 1244"/>
              <a:gd name="T29" fmla="*/ 614 h 1238"/>
              <a:gd name="T30" fmla="*/ 314 w 1244"/>
              <a:gd name="T31" fmla="*/ 614 h 1238"/>
              <a:gd name="T32" fmla="*/ 242 w 1244"/>
              <a:gd name="T33" fmla="*/ 512 h 1238"/>
              <a:gd name="T34" fmla="*/ 243 w 1244"/>
              <a:gd name="T35" fmla="*/ 510 h 1238"/>
              <a:gd name="T36" fmla="*/ 159 w 1244"/>
              <a:gd name="T37" fmla="*/ 390 h 1238"/>
              <a:gd name="T38" fmla="*/ 158 w 1244"/>
              <a:gd name="T39" fmla="*/ 391 h 1238"/>
              <a:gd name="T40" fmla="*/ 157 w 1244"/>
              <a:gd name="T41" fmla="*/ 390 h 1238"/>
              <a:gd name="T42" fmla="*/ 0 w 1244"/>
              <a:gd name="T43" fmla="*/ 614 h 1238"/>
              <a:gd name="T44" fmla="*/ 93 w 1244"/>
              <a:gd name="T45" fmla="*/ 614 h 1238"/>
              <a:gd name="T46" fmla="*/ 91 w 1244"/>
              <a:gd name="T47" fmla="*/ 661 h 1238"/>
              <a:gd name="T48" fmla="*/ 667 w 1244"/>
              <a:gd name="T49" fmla="*/ 1238 h 1238"/>
              <a:gd name="T50" fmla="*/ 1244 w 1244"/>
              <a:gd name="T51" fmla="*/ 661 h 1238"/>
              <a:gd name="T52" fmla="*/ 1120 w 1244"/>
              <a:gd name="T53" fmla="*/ 304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4" h="1238">
                <a:moveTo>
                  <a:pt x="1120" y="304"/>
                </a:moveTo>
                <a:cubicBezTo>
                  <a:pt x="1175" y="249"/>
                  <a:pt x="1175" y="249"/>
                  <a:pt x="1175" y="249"/>
                </a:cubicBezTo>
                <a:cubicBezTo>
                  <a:pt x="1080" y="154"/>
                  <a:pt x="1080" y="154"/>
                  <a:pt x="1080" y="154"/>
                </a:cubicBezTo>
                <a:cubicBezTo>
                  <a:pt x="1025" y="209"/>
                  <a:pt x="1025" y="209"/>
                  <a:pt x="1025" y="209"/>
                </a:cubicBezTo>
                <a:cubicBezTo>
                  <a:pt x="947" y="147"/>
                  <a:pt x="854" y="106"/>
                  <a:pt x="752" y="91"/>
                </a:cubicBezTo>
                <a:cubicBezTo>
                  <a:pt x="752" y="0"/>
                  <a:pt x="752" y="0"/>
                  <a:pt x="752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91"/>
                  <a:pt x="583" y="91"/>
                  <a:pt x="583" y="91"/>
                </a:cubicBezTo>
                <a:cubicBezTo>
                  <a:pt x="411" y="116"/>
                  <a:pt x="263" y="218"/>
                  <a:pt x="176" y="360"/>
                </a:cubicBezTo>
                <a:cubicBezTo>
                  <a:pt x="257" y="476"/>
                  <a:pt x="257" y="476"/>
                  <a:pt x="257" y="476"/>
                </a:cubicBezTo>
                <a:cubicBezTo>
                  <a:pt x="327" y="319"/>
                  <a:pt x="485" y="211"/>
                  <a:pt x="667" y="211"/>
                </a:cubicBezTo>
                <a:cubicBezTo>
                  <a:pt x="916" y="211"/>
                  <a:pt x="1118" y="412"/>
                  <a:pt x="1118" y="661"/>
                </a:cubicBezTo>
                <a:cubicBezTo>
                  <a:pt x="1118" y="910"/>
                  <a:pt x="916" y="1112"/>
                  <a:pt x="667" y="1112"/>
                </a:cubicBezTo>
                <a:cubicBezTo>
                  <a:pt x="419" y="1112"/>
                  <a:pt x="217" y="910"/>
                  <a:pt x="217" y="661"/>
                </a:cubicBezTo>
                <a:cubicBezTo>
                  <a:pt x="217" y="645"/>
                  <a:pt x="218" y="630"/>
                  <a:pt x="219" y="614"/>
                </a:cubicBezTo>
                <a:cubicBezTo>
                  <a:pt x="314" y="614"/>
                  <a:pt x="314" y="614"/>
                  <a:pt x="314" y="614"/>
                </a:cubicBezTo>
                <a:cubicBezTo>
                  <a:pt x="242" y="512"/>
                  <a:pt x="242" y="512"/>
                  <a:pt x="242" y="512"/>
                </a:cubicBezTo>
                <a:cubicBezTo>
                  <a:pt x="243" y="511"/>
                  <a:pt x="243" y="511"/>
                  <a:pt x="243" y="510"/>
                </a:cubicBezTo>
                <a:cubicBezTo>
                  <a:pt x="159" y="390"/>
                  <a:pt x="159" y="390"/>
                  <a:pt x="159" y="390"/>
                </a:cubicBezTo>
                <a:cubicBezTo>
                  <a:pt x="158" y="390"/>
                  <a:pt x="158" y="391"/>
                  <a:pt x="158" y="391"/>
                </a:cubicBezTo>
                <a:cubicBezTo>
                  <a:pt x="157" y="390"/>
                  <a:pt x="157" y="390"/>
                  <a:pt x="157" y="390"/>
                </a:cubicBezTo>
                <a:cubicBezTo>
                  <a:pt x="0" y="614"/>
                  <a:pt x="0" y="614"/>
                  <a:pt x="0" y="614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1" y="630"/>
                  <a:pt x="91" y="645"/>
                  <a:pt x="91" y="661"/>
                </a:cubicBezTo>
                <a:cubicBezTo>
                  <a:pt x="91" y="980"/>
                  <a:pt x="349" y="1238"/>
                  <a:pt x="667" y="1238"/>
                </a:cubicBezTo>
                <a:cubicBezTo>
                  <a:pt x="986" y="1238"/>
                  <a:pt x="1244" y="980"/>
                  <a:pt x="1244" y="661"/>
                </a:cubicBezTo>
                <a:cubicBezTo>
                  <a:pt x="1244" y="526"/>
                  <a:pt x="1198" y="402"/>
                  <a:pt x="1120" y="304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solidFill>
                <a:srgbClr val="5B9BD5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259277" y="3172441"/>
            <a:ext cx="1294638" cy="8693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300"/>
              </a:spcAft>
            </a:pPr>
            <a:r>
              <a:rPr lang="nb-NO" sz="5400" dirty="0">
                <a:solidFill>
                  <a:srgbClr val="44546A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25</a:t>
            </a:r>
            <a:r>
              <a:rPr lang="nb-NO" sz="4400" dirty="0">
                <a:solidFill>
                  <a:srgbClr val="44546A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%</a:t>
            </a:r>
            <a:endParaRPr lang="en-US" sz="4400" dirty="0">
              <a:solidFill>
                <a:srgbClr val="44546A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>
          <a:xfrm>
            <a:off x="5284081" y="2784228"/>
            <a:ext cx="1645826" cy="1645822"/>
          </a:xfrm>
          <a:prstGeom prst="pie">
            <a:avLst>
              <a:gd name="adj1" fmla="val 10766470"/>
              <a:gd name="adj2" fmla="val 20396907"/>
            </a:avLst>
          </a:prstGeom>
          <a:solidFill>
            <a:srgbClr val="F9789E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712236" y="2195290"/>
            <a:ext cx="2610983" cy="2596799"/>
          </a:xfrm>
          <a:custGeom>
            <a:avLst/>
            <a:gdLst>
              <a:gd name="T0" fmla="*/ 1120 w 1244"/>
              <a:gd name="T1" fmla="*/ 304 h 1238"/>
              <a:gd name="T2" fmla="*/ 1175 w 1244"/>
              <a:gd name="T3" fmla="*/ 249 h 1238"/>
              <a:gd name="T4" fmla="*/ 1080 w 1244"/>
              <a:gd name="T5" fmla="*/ 154 h 1238"/>
              <a:gd name="T6" fmla="*/ 1025 w 1244"/>
              <a:gd name="T7" fmla="*/ 209 h 1238"/>
              <a:gd name="T8" fmla="*/ 752 w 1244"/>
              <a:gd name="T9" fmla="*/ 91 h 1238"/>
              <a:gd name="T10" fmla="*/ 752 w 1244"/>
              <a:gd name="T11" fmla="*/ 0 h 1238"/>
              <a:gd name="T12" fmla="*/ 583 w 1244"/>
              <a:gd name="T13" fmla="*/ 0 h 1238"/>
              <a:gd name="T14" fmla="*/ 583 w 1244"/>
              <a:gd name="T15" fmla="*/ 91 h 1238"/>
              <a:gd name="T16" fmla="*/ 176 w 1244"/>
              <a:gd name="T17" fmla="*/ 360 h 1238"/>
              <a:gd name="T18" fmla="*/ 257 w 1244"/>
              <a:gd name="T19" fmla="*/ 476 h 1238"/>
              <a:gd name="T20" fmla="*/ 667 w 1244"/>
              <a:gd name="T21" fmla="*/ 211 h 1238"/>
              <a:gd name="T22" fmla="*/ 1118 w 1244"/>
              <a:gd name="T23" fmla="*/ 661 h 1238"/>
              <a:gd name="T24" fmla="*/ 667 w 1244"/>
              <a:gd name="T25" fmla="*/ 1112 h 1238"/>
              <a:gd name="T26" fmla="*/ 217 w 1244"/>
              <a:gd name="T27" fmla="*/ 661 h 1238"/>
              <a:gd name="T28" fmla="*/ 219 w 1244"/>
              <a:gd name="T29" fmla="*/ 614 h 1238"/>
              <a:gd name="T30" fmla="*/ 314 w 1244"/>
              <a:gd name="T31" fmla="*/ 614 h 1238"/>
              <a:gd name="T32" fmla="*/ 242 w 1244"/>
              <a:gd name="T33" fmla="*/ 512 h 1238"/>
              <a:gd name="T34" fmla="*/ 243 w 1244"/>
              <a:gd name="T35" fmla="*/ 510 h 1238"/>
              <a:gd name="T36" fmla="*/ 159 w 1244"/>
              <a:gd name="T37" fmla="*/ 390 h 1238"/>
              <a:gd name="T38" fmla="*/ 158 w 1244"/>
              <a:gd name="T39" fmla="*/ 391 h 1238"/>
              <a:gd name="T40" fmla="*/ 157 w 1244"/>
              <a:gd name="T41" fmla="*/ 390 h 1238"/>
              <a:gd name="T42" fmla="*/ 0 w 1244"/>
              <a:gd name="T43" fmla="*/ 614 h 1238"/>
              <a:gd name="T44" fmla="*/ 93 w 1244"/>
              <a:gd name="T45" fmla="*/ 614 h 1238"/>
              <a:gd name="T46" fmla="*/ 91 w 1244"/>
              <a:gd name="T47" fmla="*/ 661 h 1238"/>
              <a:gd name="T48" fmla="*/ 667 w 1244"/>
              <a:gd name="T49" fmla="*/ 1238 h 1238"/>
              <a:gd name="T50" fmla="*/ 1244 w 1244"/>
              <a:gd name="T51" fmla="*/ 661 h 1238"/>
              <a:gd name="T52" fmla="*/ 1120 w 1244"/>
              <a:gd name="T53" fmla="*/ 304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4" h="1238">
                <a:moveTo>
                  <a:pt x="1120" y="304"/>
                </a:moveTo>
                <a:cubicBezTo>
                  <a:pt x="1175" y="249"/>
                  <a:pt x="1175" y="249"/>
                  <a:pt x="1175" y="249"/>
                </a:cubicBezTo>
                <a:cubicBezTo>
                  <a:pt x="1080" y="154"/>
                  <a:pt x="1080" y="154"/>
                  <a:pt x="1080" y="154"/>
                </a:cubicBezTo>
                <a:cubicBezTo>
                  <a:pt x="1025" y="209"/>
                  <a:pt x="1025" y="209"/>
                  <a:pt x="1025" y="209"/>
                </a:cubicBezTo>
                <a:cubicBezTo>
                  <a:pt x="947" y="147"/>
                  <a:pt x="854" y="106"/>
                  <a:pt x="752" y="91"/>
                </a:cubicBezTo>
                <a:cubicBezTo>
                  <a:pt x="752" y="0"/>
                  <a:pt x="752" y="0"/>
                  <a:pt x="752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91"/>
                  <a:pt x="583" y="91"/>
                  <a:pt x="583" y="91"/>
                </a:cubicBezTo>
                <a:cubicBezTo>
                  <a:pt x="411" y="116"/>
                  <a:pt x="263" y="218"/>
                  <a:pt x="176" y="360"/>
                </a:cubicBezTo>
                <a:cubicBezTo>
                  <a:pt x="257" y="476"/>
                  <a:pt x="257" y="476"/>
                  <a:pt x="257" y="476"/>
                </a:cubicBezTo>
                <a:cubicBezTo>
                  <a:pt x="327" y="319"/>
                  <a:pt x="485" y="211"/>
                  <a:pt x="667" y="211"/>
                </a:cubicBezTo>
                <a:cubicBezTo>
                  <a:pt x="916" y="211"/>
                  <a:pt x="1118" y="412"/>
                  <a:pt x="1118" y="661"/>
                </a:cubicBezTo>
                <a:cubicBezTo>
                  <a:pt x="1118" y="910"/>
                  <a:pt x="916" y="1112"/>
                  <a:pt x="667" y="1112"/>
                </a:cubicBezTo>
                <a:cubicBezTo>
                  <a:pt x="419" y="1112"/>
                  <a:pt x="217" y="910"/>
                  <a:pt x="217" y="661"/>
                </a:cubicBezTo>
                <a:cubicBezTo>
                  <a:pt x="217" y="645"/>
                  <a:pt x="218" y="630"/>
                  <a:pt x="219" y="614"/>
                </a:cubicBezTo>
                <a:cubicBezTo>
                  <a:pt x="314" y="614"/>
                  <a:pt x="314" y="614"/>
                  <a:pt x="314" y="614"/>
                </a:cubicBezTo>
                <a:cubicBezTo>
                  <a:pt x="242" y="512"/>
                  <a:pt x="242" y="512"/>
                  <a:pt x="242" y="512"/>
                </a:cubicBezTo>
                <a:cubicBezTo>
                  <a:pt x="243" y="511"/>
                  <a:pt x="243" y="511"/>
                  <a:pt x="243" y="510"/>
                </a:cubicBezTo>
                <a:cubicBezTo>
                  <a:pt x="159" y="390"/>
                  <a:pt x="159" y="390"/>
                  <a:pt x="159" y="390"/>
                </a:cubicBezTo>
                <a:cubicBezTo>
                  <a:pt x="158" y="390"/>
                  <a:pt x="158" y="391"/>
                  <a:pt x="158" y="391"/>
                </a:cubicBezTo>
                <a:cubicBezTo>
                  <a:pt x="157" y="390"/>
                  <a:pt x="157" y="390"/>
                  <a:pt x="157" y="390"/>
                </a:cubicBezTo>
                <a:cubicBezTo>
                  <a:pt x="0" y="614"/>
                  <a:pt x="0" y="614"/>
                  <a:pt x="0" y="614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1" y="630"/>
                  <a:pt x="91" y="645"/>
                  <a:pt x="91" y="661"/>
                </a:cubicBezTo>
                <a:cubicBezTo>
                  <a:pt x="91" y="980"/>
                  <a:pt x="349" y="1238"/>
                  <a:pt x="667" y="1238"/>
                </a:cubicBezTo>
                <a:cubicBezTo>
                  <a:pt x="986" y="1238"/>
                  <a:pt x="1244" y="980"/>
                  <a:pt x="1244" y="661"/>
                </a:cubicBezTo>
                <a:cubicBezTo>
                  <a:pt x="1244" y="526"/>
                  <a:pt x="1198" y="402"/>
                  <a:pt x="1120" y="304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solidFill>
                <a:srgbClr val="5B9BD5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5491761" y="3172441"/>
            <a:ext cx="1294638" cy="8693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300"/>
              </a:spcAft>
            </a:pPr>
            <a:r>
              <a:rPr lang="nb-NO" sz="5400" dirty="0">
                <a:solidFill>
                  <a:srgbClr val="44546A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43</a:t>
            </a:r>
            <a:r>
              <a:rPr lang="nb-NO" sz="4400" dirty="0">
                <a:solidFill>
                  <a:srgbClr val="44546A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%</a:t>
            </a:r>
            <a:endParaRPr lang="en-US" sz="4400" dirty="0">
              <a:solidFill>
                <a:srgbClr val="44546A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>
          <a:xfrm>
            <a:off x="8468441" y="2752143"/>
            <a:ext cx="1645826" cy="1645822"/>
          </a:xfrm>
          <a:prstGeom prst="pie">
            <a:avLst>
              <a:gd name="adj1" fmla="val 10766470"/>
              <a:gd name="adj2" fmla="val 6709358"/>
            </a:avLst>
          </a:prstGeom>
          <a:solidFill>
            <a:srgbClr val="F9789E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7872531" y="2195290"/>
            <a:ext cx="2610983" cy="2596799"/>
          </a:xfrm>
          <a:custGeom>
            <a:avLst/>
            <a:gdLst>
              <a:gd name="T0" fmla="*/ 1120 w 1244"/>
              <a:gd name="T1" fmla="*/ 304 h 1238"/>
              <a:gd name="T2" fmla="*/ 1175 w 1244"/>
              <a:gd name="T3" fmla="*/ 249 h 1238"/>
              <a:gd name="T4" fmla="*/ 1080 w 1244"/>
              <a:gd name="T5" fmla="*/ 154 h 1238"/>
              <a:gd name="T6" fmla="*/ 1025 w 1244"/>
              <a:gd name="T7" fmla="*/ 209 h 1238"/>
              <a:gd name="T8" fmla="*/ 752 w 1244"/>
              <a:gd name="T9" fmla="*/ 91 h 1238"/>
              <a:gd name="T10" fmla="*/ 752 w 1244"/>
              <a:gd name="T11" fmla="*/ 0 h 1238"/>
              <a:gd name="T12" fmla="*/ 583 w 1244"/>
              <a:gd name="T13" fmla="*/ 0 h 1238"/>
              <a:gd name="T14" fmla="*/ 583 w 1244"/>
              <a:gd name="T15" fmla="*/ 91 h 1238"/>
              <a:gd name="T16" fmla="*/ 176 w 1244"/>
              <a:gd name="T17" fmla="*/ 360 h 1238"/>
              <a:gd name="T18" fmla="*/ 257 w 1244"/>
              <a:gd name="T19" fmla="*/ 476 h 1238"/>
              <a:gd name="T20" fmla="*/ 667 w 1244"/>
              <a:gd name="T21" fmla="*/ 211 h 1238"/>
              <a:gd name="T22" fmla="*/ 1118 w 1244"/>
              <a:gd name="T23" fmla="*/ 661 h 1238"/>
              <a:gd name="T24" fmla="*/ 667 w 1244"/>
              <a:gd name="T25" fmla="*/ 1112 h 1238"/>
              <a:gd name="T26" fmla="*/ 217 w 1244"/>
              <a:gd name="T27" fmla="*/ 661 h 1238"/>
              <a:gd name="T28" fmla="*/ 219 w 1244"/>
              <a:gd name="T29" fmla="*/ 614 h 1238"/>
              <a:gd name="T30" fmla="*/ 314 w 1244"/>
              <a:gd name="T31" fmla="*/ 614 h 1238"/>
              <a:gd name="T32" fmla="*/ 242 w 1244"/>
              <a:gd name="T33" fmla="*/ 512 h 1238"/>
              <a:gd name="T34" fmla="*/ 243 w 1244"/>
              <a:gd name="T35" fmla="*/ 510 h 1238"/>
              <a:gd name="T36" fmla="*/ 159 w 1244"/>
              <a:gd name="T37" fmla="*/ 390 h 1238"/>
              <a:gd name="T38" fmla="*/ 158 w 1244"/>
              <a:gd name="T39" fmla="*/ 391 h 1238"/>
              <a:gd name="T40" fmla="*/ 157 w 1244"/>
              <a:gd name="T41" fmla="*/ 390 h 1238"/>
              <a:gd name="T42" fmla="*/ 0 w 1244"/>
              <a:gd name="T43" fmla="*/ 614 h 1238"/>
              <a:gd name="T44" fmla="*/ 93 w 1244"/>
              <a:gd name="T45" fmla="*/ 614 h 1238"/>
              <a:gd name="T46" fmla="*/ 91 w 1244"/>
              <a:gd name="T47" fmla="*/ 661 h 1238"/>
              <a:gd name="T48" fmla="*/ 667 w 1244"/>
              <a:gd name="T49" fmla="*/ 1238 h 1238"/>
              <a:gd name="T50" fmla="*/ 1244 w 1244"/>
              <a:gd name="T51" fmla="*/ 661 h 1238"/>
              <a:gd name="T52" fmla="*/ 1120 w 1244"/>
              <a:gd name="T53" fmla="*/ 304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4" h="1238">
                <a:moveTo>
                  <a:pt x="1120" y="304"/>
                </a:moveTo>
                <a:cubicBezTo>
                  <a:pt x="1175" y="249"/>
                  <a:pt x="1175" y="249"/>
                  <a:pt x="1175" y="249"/>
                </a:cubicBezTo>
                <a:cubicBezTo>
                  <a:pt x="1080" y="154"/>
                  <a:pt x="1080" y="154"/>
                  <a:pt x="1080" y="154"/>
                </a:cubicBezTo>
                <a:cubicBezTo>
                  <a:pt x="1025" y="209"/>
                  <a:pt x="1025" y="209"/>
                  <a:pt x="1025" y="209"/>
                </a:cubicBezTo>
                <a:cubicBezTo>
                  <a:pt x="947" y="147"/>
                  <a:pt x="854" y="106"/>
                  <a:pt x="752" y="91"/>
                </a:cubicBezTo>
                <a:cubicBezTo>
                  <a:pt x="752" y="0"/>
                  <a:pt x="752" y="0"/>
                  <a:pt x="752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91"/>
                  <a:pt x="583" y="91"/>
                  <a:pt x="583" y="91"/>
                </a:cubicBezTo>
                <a:cubicBezTo>
                  <a:pt x="411" y="116"/>
                  <a:pt x="263" y="218"/>
                  <a:pt x="176" y="360"/>
                </a:cubicBezTo>
                <a:cubicBezTo>
                  <a:pt x="257" y="476"/>
                  <a:pt x="257" y="476"/>
                  <a:pt x="257" y="476"/>
                </a:cubicBezTo>
                <a:cubicBezTo>
                  <a:pt x="327" y="319"/>
                  <a:pt x="485" y="211"/>
                  <a:pt x="667" y="211"/>
                </a:cubicBezTo>
                <a:cubicBezTo>
                  <a:pt x="916" y="211"/>
                  <a:pt x="1118" y="412"/>
                  <a:pt x="1118" y="661"/>
                </a:cubicBezTo>
                <a:cubicBezTo>
                  <a:pt x="1118" y="910"/>
                  <a:pt x="916" y="1112"/>
                  <a:pt x="667" y="1112"/>
                </a:cubicBezTo>
                <a:cubicBezTo>
                  <a:pt x="419" y="1112"/>
                  <a:pt x="217" y="910"/>
                  <a:pt x="217" y="661"/>
                </a:cubicBezTo>
                <a:cubicBezTo>
                  <a:pt x="217" y="645"/>
                  <a:pt x="218" y="630"/>
                  <a:pt x="219" y="614"/>
                </a:cubicBezTo>
                <a:cubicBezTo>
                  <a:pt x="314" y="614"/>
                  <a:pt x="314" y="614"/>
                  <a:pt x="314" y="614"/>
                </a:cubicBezTo>
                <a:cubicBezTo>
                  <a:pt x="242" y="512"/>
                  <a:pt x="242" y="512"/>
                  <a:pt x="242" y="512"/>
                </a:cubicBezTo>
                <a:cubicBezTo>
                  <a:pt x="243" y="511"/>
                  <a:pt x="243" y="511"/>
                  <a:pt x="243" y="510"/>
                </a:cubicBezTo>
                <a:cubicBezTo>
                  <a:pt x="159" y="390"/>
                  <a:pt x="159" y="390"/>
                  <a:pt x="159" y="390"/>
                </a:cubicBezTo>
                <a:cubicBezTo>
                  <a:pt x="158" y="390"/>
                  <a:pt x="158" y="391"/>
                  <a:pt x="158" y="391"/>
                </a:cubicBezTo>
                <a:cubicBezTo>
                  <a:pt x="157" y="390"/>
                  <a:pt x="157" y="390"/>
                  <a:pt x="157" y="390"/>
                </a:cubicBezTo>
                <a:cubicBezTo>
                  <a:pt x="0" y="614"/>
                  <a:pt x="0" y="614"/>
                  <a:pt x="0" y="614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1" y="630"/>
                  <a:pt x="91" y="645"/>
                  <a:pt x="91" y="661"/>
                </a:cubicBezTo>
                <a:cubicBezTo>
                  <a:pt x="91" y="980"/>
                  <a:pt x="349" y="1238"/>
                  <a:pt x="667" y="1238"/>
                </a:cubicBezTo>
                <a:cubicBezTo>
                  <a:pt x="986" y="1238"/>
                  <a:pt x="1244" y="980"/>
                  <a:pt x="1244" y="661"/>
                </a:cubicBezTo>
                <a:cubicBezTo>
                  <a:pt x="1244" y="526"/>
                  <a:pt x="1198" y="402"/>
                  <a:pt x="1120" y="304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solidFill>
                <a:srgbClr val="5B9BD5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652056" y="3172441"/>
            <a:ext cx="1294638" cy="8693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300"/>
              </a:spcAft>
            </a:pPr>
            <a:r>
              <a:rPr lang="nb-NO" sz="5400" dirty="0">
                <a:solidFill>
                  <a:srgbClr val="44546A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79</a:t>
            </a:r>
            <a:r>
              <a:rPr lang="nb-NO" sz="4400" dirty="0">
                <a:solidFill>
                  <a:srgbClr val="44546A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%</a:t>
            </a:r>
            <a:endParaRPr lang="en-US" sz="4400" dirty="0">
              <a:solidFill>
                <a:srgbClr val="44546A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1967616" y="5695545"/>
            <a:ext cx="1961751" cy="8400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出自【趣你的PPT】(微信:qunideppt)：最优质的PPT资源库"/>
          <p:cNvSpPr txBox="1"/>
          <p:nvPr/>
        </p:nvSpPr>
        <p:spPr>
          <a:xfrm>
            <a:off x="2141565" y="5344415"/>
            <a:ext cx="2045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780"/>
              </a:lnSpc>
              <a:spcBef>
                <a:spcPts val="220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5187066" y="5695545"/>
            <a:ext cx="1961751" cy="8400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5361015" y="5344415"/>
            <a:ext cx="2045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780"/>
              </a:lnSpc>
              <a:spcBef>
                <a:spcPts val="220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8406516" y="5695545"/>
            <a:ext cx="1961751" cy="8400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580465" y="5344415"/>
            <a:ext cx="2045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780"/>
              </a:lnSpc>
              <a:spcBef>
                <a:spcPts val="220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3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4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9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321662" y="3580014"/>
            <a:ext cx="2558254" cy="2557427"/>
          </a:xfrm>
          <a:custGeom>
            <a:avLst/>
            <a:gdLst/>
            <a:ahLst/>
            <a:cxnLst/>
            <a:rect l="0" t="0" r="r" b="b"/>
            <a:pathLst>
              <a:path w="21243" h="21600">
                <a:moveTo>
                  <a:pt x="1072" y="17401"/>
                </a:moveTo>
                <a:cubicBezTo>
                  <a:pt x="-357" y="15948"/>
                  <a:pt x="-357" y="13584"/>
                  <a:pt x="1072" y="12132"/>
                </a:cubicBezTo>
                <a:lnTo>
                  <a:pt x="11931" y="1089"/>
                </a:lnTo>
                <a:cubicBezTo>
                  <a:pt x="12622" y="387"/>
                  <a:pt x="13542" y="0"/>
                  <a:pt x="14522" y="0"/>
                </a:cubicBezTo>
                <a:cubicBezTo>
                  <a:pt x="15502" y="0"/>
                  <a:pt x="16423" y="387"/>
                  <a:pt x="17113" y="1089"/>
                </a:cubicBezTo>
                <a:lnTo>
                  <a:pt x="21243" y="5288"/>
                </a:lnTo>
                <a:lnTo>
                  <a:pt x="20236" y="6313"/>
                </a:lnTo>
                <a:lnTo>
                  <a:pt x="16106" y="2113"/>
                </a:lnTo>
                <a:cubicBezTo>
                  <a:pt x="15684" y="1684"/>
                  <a:pt x="15121" y="1447"/>
                  <a:pt x="14522" y="1447"/>
                </a:cubicBezTo>
                <a:cubicBezTo>
                  <a:pt x="13924" y="1447"/>
                  <a:pt x="13361" y="1684"/>
                  <a:pt x="12939" y="2113"/>
                </a:cubicBezTo>
                <a:lnTo>
                  <a:pt x="2079" y="13156"/>
                </a:lnTo>
                <a:cubicBezTo>
                  <a:pt x="1205" y="14044"/>
                  <a:pt x="1205" y="15489"/>
                  <a:pt x="2079" y="16377"/>
                </a:cubicBezTo>
                <a:lnTo>
                  <a:pt x="6208" y="20576"/>
                </a:lnTo>
                <a:lnTo>
                  <a:pt x="5201" y="21600"/>
                </a:lnTo>
                <a:lnTo>
                  <a:pt x="1072" y="17401"/>
                </a:lnTo>
                <a:close/>
                <a:moveTo>
                  <a:pt x="1072" y="17401"/>
                </a:moveTo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5" name="Group 5出自【趣你的PPT】(微信:qunideppt)：最优质的PPT资源库"/>
          <p:cNvGrpSpPr>
            <a:grpSpLocks/>
          </p:cNvGrpSpPr>
          <p:nvPr/>
        </p:nvGrpSpPr>
        <p:grpSpPr bwMode="auto">
          <a:xfrm>
            <a:off x="4118216" y="2375740"/>
            <a:ext cx="3869225" cy="3869225"/>
            <a:chOff x="0" y="0"/>
            <a:chExt cx="4678" cy="4678"/>
          </a:xfrm>
          <a:solidFill>
            <a:srgbClr val="F9789E"/>
          </a:solidFill>
        </p:grpSpPr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3223" cy="322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435" y="21600"/>
                  </a:moveTo>
                  <a:cubicBezTo>
                    <a:pt x="6479" y="21600"/>
                    <a:pt x="5581" y="21229"/>
                    <a:pt x="4907" y="20555"/>
                  </a:cubicBezTo>
                  <a:lnTo>
                    <a:pt x="0" y="15648"/>
                  </a:lnTo>
                  <a:lnTo>
                    <a:pt x="982" y="14665"/>
                  </a:lnTo>
                  <a:lnTo>
                    <a:pt x="5890" y="19573"/>
                  </a:lnTo>
                  <a:cubicBezTo>
                    <a:pt x="6302" y="19985"/>
                    <a:pt x="6851" y="20212"/>
                    <a:pt x="7435" y="20212"/>
                  </a:cubicBezTo>
                  <a:cubicBezTo>
                    <a:pt x="8019" y="20212"/>
                    <a:pt x="8568" y="19985"/>
                    <a:pt x="8980" y="19573"/>
                  </a:cubicBezTo>
                  <a:lnTo>
                    <a:pt x="19573" y="8980"/>
                  </a:lnTo>
                  <a:cubicBezTo>
                    <a:pt x="20424" y="8128"/>
                    <a:pt x="20424" y="6742"/>
                    <a:pt x="19573" y="5890"/>
                  </a:cubicBezTo>
                  <a:lnTo>
                    <a:pt x="14665" y="982"/>
                  </a:lnTo>
                  <a:lnTo>
                    <a:pt x="15647" y="0"/>
                  </a:lnTo>
                  <a:lnTo>
                    <a:pt x="20555" y="4908"/>
                  </a:lnTo>
                  <a:cubicBezTo>
                    <a:pt x="21229" y="5581"/>
                    <a:pt x="21600" y="6479"/>
                    <a:pt x="21600" y="7435"/>
                  </a:cubicBezTo>
                  <a:cubicBezTo>
                    <a:pt x="21600" y="8391"/>
                    <a:pt x="21229" y="9288"/>
                    <a:pt x="20555" y="9962"/>
                  </a:cubicBezTo>
                  <a:lnTo>
                    <a:pt x="9962" y="20555"/>
                  </a:lnTo>
                  <a:cubicBezTo>
                    <a:pt x="9288" y="21229"/>
                    <a:pt x="8391" y="21600"/>
                    <a:pt x="7435" y="21600"/>
                  </a:cubicBezTo>
                  <a:close/>
                  <a:moveTo>
                    <a:pt x="743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456"/>
              <a:ext cx="3222" cy="3222"/>
            </a:xfrm>
            <a:custGeom>
              <a:avLst/>
              <a:gdLst/>
              <a:ahLst/>
              <a:cxnLst/>
              <a:rect l="0" t="0" r="r" b="b"/>
              <a:pathLst>
                <a:path w="21257" h="21600">
                  <a:moveTo>
                    <a:pt x="14476" y="20617"/>
                  </a:moveTo>
                  <a:lnTo>
                    <a:pt x="19261" y="15755"/>
                  </a:lnTo>
                  <a:cubicBezTo>
                    <a:pt x="19667" y="15343"/>
                    <a:pt x="19890" y="14794"/>
                    <a:pt x="19890" y="14209"/>
                  </a:cubicBezTo>
                  <a:cubicBezTo>
                    <a:pt x="19890" y="13625"/>
                    <a:pt x="19667" y="13076"/>
                    <a:pt x="19261" y="12663"/>
                  </a:cubicBezTo>
                  <a:lnTo>
                    <a:pt x="8794" y="2028"/>
                  </a:lnTo>
                  <a:cubicBezTo>
                    <a:pt x="8389" y="1616"/>
                    <a:pt x="7848" y="1389"/>
                    <a:pt x="7273" y="1389"/>
                  </a:cubicBezTo>
                  <a:cubicBezTo>
                    <a:pt x="6698" y="1389"/>
                    <a:pt x="6158" y="1616"/>
                    <a:pt x="5752" y="2028"/>
                  </a:cubicBezTo>
                  <a:lnTo>
                    <a:pt x="967" y="6890"/>
                  </a:lnTo>
                  <a:lnTo>
                    <a:pt x="0" y="5908"/>
                  </a:lnTo>
                  <a:lnTo>
                    <a:pt x="4785" y="1045"/>
                  </a:lnTo>
                  <a:cubicBezTo>
                    <a:pt x="5448" y="371"/>
                    <a:pt x="6332" y="0"/>
                    <a:pt x="7273" y="0"/>
                  </a:cubicBezTo>
                  <a:cubicBezTo>
                    <a:pt x="8215" y="0"/>
                    <a:pt x="9098" y="371"/>
                    <a:pt x="9762" y="1045"/>
                  </a:cubicBezTo>
                  <a:lnTo>
                    <a:pt x="20228" y="11681"/>
                  </a:lnTo>
                  <a:cubicBezTo>
                    <a:pt x="21600" y="13075"/>
                    <a:pt x="21600" y="15344"/>
                    <a:pt x="20228" y="16738"/>
                  </a:cubicBezTo>
                  <a:lnTo>
                    <a:pt x="15443" y="21600"/>
                  </a:lnTo>
                  <a:lnTo>
                    <a:pt x="14476" y="20617"/>
                  </a:lnTo>
                  <a:close/>
                  <a:moveTo>
                    <a:pt x="14476" y="2061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5" y="0"/>
              <a:ext cx="3223" cy="3222"/>
            </a:xfrm>
            <a:custGeom>
              <a:avLst/>
              <a:gdLst/>
              <a:ahLst/>
              <a:cxnLst/>
              <a:rect l="0" t="0" r="r" b="b"/>
              <a:pathLst>
                <a:path w="21257" h="21600">
                  <a:moveTo>
                    <a:pt x="13984" y="21600"/>
                  </a:moveTo>
                  <a:cubicBezTo>
                    <a:pt x="13042" y="21600"/>
                    <a:pt x="12159" y="21229"/>
                    <a:pt x="11495" y="20555"/>
                  </a:cubicBezTo>
                  <a:lnTo>
                    <a:pt x="1029" y="9919"/>
                  </a:lnTo>
                  <a:cubicBezTo>
                    <a:pt x="-343" y="8525"/>
                    <a:pt x="-343" y="6257"/>
                    <a:pt x="1029" y="4862"/>
                  </a:cubicBezTo>
                  <a:lnTo>
                    <a:pt x="5814" y="0"/>
                  </a:lnTo>
                  <a:lnTo>
                    <a:pt x="6781" y="983"/>
                  </a:lnTo>
                  <a:lnTo>
                    <a:pt x="1996" y="5845"/>
                  </a:lnTo>
                  <a:cubicBezTo>
                    <a:pt x="1158" y="6697"/>
                    <a:pt x="1158" y="8084"/>
                    <a:pt x="1996" y="8936"/>
                  </a:cubicBezTo>
                  <a:lnTo>
                    <a:pt x="12463" y="19572"/>
                  </a:lnTo>
                  <a:cubicBezTo>
                    <a:pt x="12868" y="19984"/>
                    <a:pt x="13409" y="20211"/>
                    <a:pt x="13984" y="20211"/>
                  </a:cubicBezTo>
                  <a:cubicBezTo>
                    <a:pt x="14559" y="20211"/>
                    <a:pt x="15099" y="19984"/>
                    <a:pt x="15505" y="19572"/>
                  </a:cubicBezTo>
                  <a:lnTo>
                    <a:pt x="20290" y="14710"/>
                  </a:lnTo>
                  <a:lnTo>
                    <a:pt x="21257" y="15692"/>
                  </a:lnTo>
                  <a:lnTo>
                    <a:pt x="16472" y="20555"/>
                  </a:lnTo>
                  <a:cubicBezTo>
                    <a:pt x="15809" y="21229"/>
                    <a:pt x="14925" y="21600"/>
                    <a:pt x="13984" y="21600"/>
                  </a:cubicBezTo>
                  <a:close/>
                  <a:moveTo>
                    <a:pt x="1398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pic>
        <p:nvPicPr>
          <p:cNvPr id="3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40" y="3859579"/>
            <a:ext cx="925486" cy="925486"/>
          </a:xfrm>
          <a:prstGeom prst="rect">
            <a:avLst/>
          </a:prstGeom>
        </p:spPr>
      </p:pic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54" y="3859579"/>
            <a:ext cx="925486" cy="925486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86" y="4887999"/>
            <a:ext cx="925486" cy="925486"/>
          </a:xfrm>
          <a:prstGeom prst="rect">
            <a:avLst/>
          </a:prstGeom>
        </p:spPr>
      </p:pic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86" y="2832129"/>
            <a:ext cx="925486" cy="925486"/>
          </a:xfrm>
          <a:prstGeom prst="rect">
            <a:avLst/>
          </a:prstGeom>
        </p:spPr>
      </p:pic>
      <p:sp>
        <p:nvSpPr>
          <p:cNvPr id="21" name="出自【趣你的PPT】(微信:qunideppt)：最优质的PPT资源库"/>
          <p:cNvSpPr txBox="1"/>
          <p:nvPr/>
        </p:nvSpPr>
        <p:spPr>
          <a:xfrm>
            <a:off x="5866392" y="30214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365A0E"/>
                </a:solidFill>
                <a:latin typeface="linea-basic-10" charset="0"/>
                <a:ea typeface="linea-basic-10" charset="0"/>
                <a:cs typeface="linea-basic-10" charset="0"/>
              </a:rPr>
              <a:t>2</a:t>
            </a:r>
            <a:endParaRPr lang="en-US" sz="3600" dirty="0">
              <a:solidFill>
                <a:srgbClr val="365A0E"/>
              </a:solidFill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852324" y="403359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365A0E"/>
                </a:solidFill>
                <a:latin typeface="linea-basic-10" charset="0"/>
                <a:ea typeface="linea-basic-10" charset="0"/>
                <a:cs typeface="linea-basic-10" charset="0"/>
              </a:rPr>
              <a:t>3</a:t>
            </a:r>
            <a:endParaRPr lang="en-US" sz="3600" dirty="0">
              <a:solidFill>
                <a:srgbClr val="365A0E"/>
              </a:solidFill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866392" y="504069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365A0E"/>
                </a:solidFill>
                <a:latin typeface="linea-basic-10" charset="0"/>
                <a:ea typeface="linea-basic-10" charset="0"/>
                <a:cs typeface="linea-basic-10" charset="0"/>
              </a:rPr>
              <a:t>4</a:t>
            </a:r>
            <a:endParaRPr lang="en-US" sz="3600" dirty="0">
              <a:solidFill>
                <a:srgbClr val="365A0E"/>
              </a:solidFill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4801031" y="399915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365A0E"/>
                </a:solidFill>
              </a:rPr>
              <a:t>1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54603" y="3238585"/>
            <a:ext cx="2914609" cy="7170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34578" y="4574848"/>
            <a:ext cx="2842098" cy="50471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02.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98737" y="4887999"/>
            <a:ext cx="297793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54603" y="2926339"/>
            <a:ext cx="2914609" cy="473557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altLang="zh-CN" sz="1600" b="1" dirty="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01.</a:t>
            </a:r>
            <a:r>
              <a:rPr lang="zh-CN" altLang="en-US" sz="1600" b="1" dirty="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rgbClr val="1E1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364189" y="3238585"/>
            <a:ext cx="291460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364189" y="2926339"/>
            <a:ext cx="2914609" cy="50471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3</a:t>
            </a:r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364189" y="4785065"/>
            <a:ext cx="291460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364189" y="4472819"/>
            <a:ext cx="2914609" cy="50471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4</a:t>
            </a:r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4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4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4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4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81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出自【趣你的PPT】(微信:qunideppt)：最优质的PPT资源库"/>
          <p:cNvSpPr/>
          <p:nvPr/>
        </p:nvSpPr>
        <p:spPr>
          <a:xfrm>
            <a:off x="3933371" y="732357"/>
            <a:ext cx="4325258" cy="43252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4152776" y="951762"/>
            <a:ext cx="3886447" cy="38864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91" y="2240690"/>
            <a:ext cx="3260536" cy="2254969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79" y="3759795"/>
            <a:ext cx="785984" cy="647421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14" y="2899119"/>
            <a:ext cx="987336" cy="820211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90" y="2865671"/>
            <a:ext cx="1301468" cy="131226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14" y="3248877"/>
            <a:ext cx="2034585" cy="1361642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95" y="3844376"/>
            <a:ext cx="1244803" cy="653213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5" y="3520458"/>
            <a:ext cx="1205873" cy="1148226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 txBox="1"/>
          <p:nvPr/>
        </p:nvSpPr>
        <p:spPr>
          <a:xfrm>
            <a:off x="5481997" y="1337709"/>
            <a:ext cx="1228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叁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774786" y="5479313"/>
            <a:ext cx="864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该原创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模板来自公众号：趣你的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0976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 rot="16200000">
            <a:off x="5778894" y="3157450"/>
            <a:ext cx="3954380" cy="912063"/>
          </a:xfrm>
          <a:prstGeom prst="homePlate">
            <a:avLst/>
          </a:prstGeom>
          <a:solidFill>
            <a:srgbClr val="365A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6200000">
            <a:off x="6108108" y="2566730"/>
            <a:ext cx="5038580" cy="912063"/>
          </a:xfrm>
          <a:prstGeom prst="homePlate">
            <a:avLst/>
          </a:prstGeom>
          <a:solidFill>
            <a:srgbClr val="F978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6200000">
            <a:off x="7294884" y="2900778"/>
            <a:ext cx="4467724" cy="912063"/>
          </a:xfrm>
          <a:prstGeom prst="homePlate">
            <a:avLst/>
          </a:prstGeom>
          <a:solidFill>
            <a:srgbClr val="365A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6200000">
            <a:off x="5256939" y="3526420"/>
            <a:ext cx="3216441" cy="912063"/>
          </a:xfrm>
          <a:prstGeom prst="homePlate">
            <a:avLst/>
          </a:prstGeom>
          <a:solidFill>
            <a:srgbClr val="F978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404082" y="3794133"/>
            <a:ext cx="349250" cy="324382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7215086" y="4605137"/>
            <a:ext cx="349251" cy="16218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6200000" flipH="1" flipV="1">
            <a:off x="9633463" y="3794134"/>
            <a:ext cx="349251" cy="324382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16200000" flipH="1" flipV="1">
            <a:off x="8822461" y="4605136"/>
            <a:ext cx="349250" cy="16218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Roboto Condensed Light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4956792" y="5590672"/>
            <a:ext cx="1607377" cy="1267328"/>
          </a:xfrm>
          <a:prstGeom prst="rect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564079" y="5590672"/>
            <a:ext cx="1622095" cy="1267328"/>
          </a:xfrm>
          <a:prstGeom prst="rect">
            <a:avLst/>
          </a:prstGeom>
          <a:solidFill>
            <a:srgbClr val="365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8171365" y="5590672"/>
            <a:ext cx="1622095" cy="1267328"/>
          </a:xfrm>
          <a:prstGeom prst="rect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9786760" y="5590672"/>
            <a:ext cx="1622095" cy="1267328"/>
          </a:xfrm>
          <a:prstGeom prst="rect">
            <a:avLst/>
          </a:prstGeom>
          <a:solidFill>
            <a:srgbClr val="365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6384760" y="2795337"/>
            <a:ext cx="1214621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Ins="365760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Roboto Condensed Light" charset="0"/>
              </a:rPr>
              <a:t>42%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300052" y="2061564"/>
            <a:ext cx="1214621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Ins="365760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Roboto Condensed Light" charset="0"/>
              </a:rPr>
              <a:t>51%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8186174" y="928555"/>
            <a:ext cx="1214621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Ins="365760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Roboto Condensed Light" charset="0"/>
              </a:rPr>
              <a:t>78%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9110319" y="1535503"/>
            <a:ext cx="1214621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Ins="365760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Roboto Condensed Light" charset="0"/>
              </a:rPr>
              <a:t>67%</a:t>
            </a: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1149903" y="2408405"/>
            <a:ext cx="4123124" cy="7536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5173765" y="6003880"/>
            <a:ext cx="1908074" cy="6401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单击编辑内容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1149903" y="4244609"/>
            <a:ext cx="4123124" cy="7536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6774350" y="6003880"/>
            <a:ext cx="1908074" cy="597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单击编辑内容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8374935" y="6003880"/>
            <a:ext cx="1908074" cy="597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单击编辑内容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9975520" y="6003880"/>
            <a:ext cx="1908074" cy="597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单击编辑内容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1149903" y="2016374"/>
            <a:ext cx="4123124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1149903" y="3856143"/>
            <a:ext cx="4123124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817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4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4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4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4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4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39" y="1824412"/>
            <a:ext cx="3615846" cy="5501028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 rot="766448">
            <a:off x="4833326" y="2149196"/>
            <a:ext cx="2693988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rot="766448">
            <a:off x="5404356" y="2117180"/>
            <a:ext cx="1512888" cy="776287"/>
          </a:xfrm>
          <a:custGeom>
            <a:avLst/>
            <a:gdLst>
              <a:gd name="T0" fmla="*/ 743 w 1198"/>
              <a:gd name="T1" fmla="*/ 506 h 615"/>
              <a:gd name="T2" fmla="*/ 789 w 1198"/>
              <a:gd name="T3" fmla="*/ 491 h 615"/>
              <a:gd name="T4" fmla="*/ 748 w 1198"/>
              <a:gd name="T5" fmla="*/ 443 h 615"/>
              <a:gd name="T6" fmla="*/ 711 w 1198"/>
              <a:gd name="T7" fmla="*/ 386 h 615"/>
              <a:gd name="T8" fmla="*/ 640 w 1198"/>
              <a:gd name="T9" fmla="*/ 259 h 615"/>
              <a:gd name="T10" fmla="*/ 572 w 1198"/>
              <a:gd name="T11" fmla="*/ 127 h 615"/>
              <a:gd name="T12" fmla="*/ 873 w 1198"/>
              <a:gd name="T13" fmla="*/ 108 h 615"/>
              <a:gd name="T14" fmla="*/ 1158 w 1198"/>
              <a:gd name="T15" fmla="*/ 172 h 615"/>
              <a:gd name="T16" fmla="*/ 1159 w 1198"/>
              <a:gd name="T17" fmla="*/ 170 h 615"/>
              <a:gd name="T18" fmla="*/ 1162 w 1198"/>
              <a:gd name="T19" fmla="*/ 172 h 615"/>
              <a:gd name="T20" fmla="*/ 1198 w 1198"/>
              <a:gd name="T21" fmla="*/ 78 h 615"/>
              <a:gd name="T22" fmla="*/ 914 w 1198"/>
              <a:gd name="T23" fmla="*/ 11 h 615"/>
              <a:gd name="T24" fmla="*/ 612 w 1198"/>
              <a:gd name="T25" fmla="*/ 18 h 615"/>
              <a:gd name="T26" fmla="*/ 345 w 1198"/>
              <a:gd name="T27" fmla="*/ 99 h 615"/>
              <a:gd name="T28" fmla="*/ 118 w 1198"/>
              <a:gd name="T29" fmla="*/ 239 h 615"/>
              <a:gd name="T30" fmla="*/ 0 w 1198"/>
              <a:gd name="T31" fmla="*/ 342 h 615"/>
              <a:gd name="T32" fmla="*/ 69 w 1198"/>
              <a:gd name="T33" fmla="*/ 410 h 615"/>
              <a:gd name="T34" fmla="*/ 71 w 1198"/>
              <a:gd name="T35" fmla="*/ 412 h 615"/>
              <a:gd name="T36" fmla="*/ 165 w 1198"/>
              <a:gd name="T37" fmla="*/ 329 h 615"/>
              <a:gd name="T38" fmla="*/ 271 w 1198"/>
              <a:gd name="T39" fmla="*/ 253 h 615"/>
              <a:gd name="T40" fmla="*/ 352 w 1198"/>
              <a:gd name="T41" fmla="*/ 206 h 615"/>
              <a:gd name="T42" fmla="*/ 506 w 1198"/>
              <a:gd name="T43" fmla="*/ 448 h 615"/>
              <a:gd name="T44" fmla="*/ 578 w 1198"/>
              <a:gd name="T45" fmla="*/ 551 h 615"/>
              <a:gd name="T46" fmla="*/ 578 w 1198"/>
              <a:gd name="T47" fmla="*/ 551 h 615"/>
              <a:gd name="T48" fmla="*/ 639 w 1198"/>
              <a:gd name="T49" fmla="*/ 615 h 615"/>
              <a:gd name="T50" fmla="*/ 743 w 1198"/>
              <a:gd name="T51" fmla="*/ 506 h 615"/>
              <a:gd name="T52" fmla="*/ 743 w 1198"/>
              <a:gd name="T53" fmla="*/ 506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98" h="615">
                <a:moveTo>
                  <a:pt x="743" y="506"/>
                </a:moveTo>
                <a:cubicBezTo>
                  <a:pt x="762" y="495"/>
                  <a:pt x="777" y="491"/>
                  <a:pt x="789" y="491"/>
                </a:cubicBezTo>
                <a:cubicBezTo>
                  <a:pt x="775" y="476"/>
                  <a:pt x="760" y="460"/>
                  <a:pt x="748" y="443"/>
                </a:cubicBezTo>
                <a:cubicBezTo>
                  <a:pt x="735" y="425"/>
                  <a:pt x="723" y="405"/>
                  <a:pt x="711" y="386"/>
                </a:cubicBezTo>
                <a:cubicBezTo>
                  <a:pt x="686" y="344"/>
                  <a:pt x="663" y="302"/>
                  <a:pt x="640" y="259"/>
                </a:cubicBezTo>
                <a:cubicBezTo>
                  <a:pt x="617" y="215"/>
                  <a:pt x="594" y="171"/>
                  <a:pt x="572" y="127"/>
                </a:cubicBezTo>
                <a:cubicBezTo>
                  <a:pt x="670" y="105"/>
                  <a:pt x="772" y="99"/>
                  <a:pt x="873" y="108"/>
                </a:cubicBezTo>
                <a:cubicBezTo>
                  <a:pt x="970" y="116"/>
                  <a:pt x="1067" y="137"/>
                  <a:pt x="1158" y="172"/>
                </a:cubicBezTo>
                <a:cubicBezTo>
                  <a:pt x="1159" y="170"/>
                  <a:pt x="1159" y="170"/>
                  <a:pt x="1159" y="170"/>
                </a:cubicBezTo>
                <a:cubicBezTo>
                  <a:pt x="1160" y="171"/>
                  <a:pt x="1161" y="171"/>
                  <a:pt x="1162" y="172"/>
                </a:cubicBezTo>
                <a:cubicBezTo>
                  <a:pt x="1198" y="78"/>
                  <a:pt x="1198" y="78"/>
                  <a:pt x="1198" y="78"/>
                </a:cubicBezTo>
                <a:cubicBezTo>
                  <a:pt x="1107" y="43"/>
                  <a:pt x="1011" y="22"/>
                  <a:pt x="914" y="11"/>
                </a:cubicBezTo>
                <a:cubicBezTo>
                  <a:pt x="814" y="0"/>
                  <a:pt x="712" y="2"/>
                  <a:pt x="612" y="18"/>
                </a:cubicBezTo>
                <a:cubicBezTo>
                  <a:pt x="520" y="33"/>
                  <a:pt x="430" y="60"/>
                  <a:pt x="345" y="99"/>
                </a:cubicBezTo>
                <a:cubicBezTo>
                  <a:pt x="264" y="136"/>
                  <a:pt x="188" y="184"/>
                  <a:pt x="118" y="239"/>
                </a:cubicBezTo>
                <a:cubicBezTo>
                  <a:pt x="77" y="271"/>
                  <a:pt x="36" y="305"/>
                  <a:pt x="0" y="342"/>
                </a:cubicBezTo>
                <a:cubicBezTo>
                  <a:pt x="69" y="410"/>
                  <a:pt x="69" y="410"/>
                  <a:pt x="69" y="410"/>
                </a:cubicBezTo>
                <a:cubicBezTo>
                  <a:pt x="71" y="412"/>
                  <a:pt x="71" y="412"/>
                  <a:pt x="71" y="412"/>
                </a:cubicBezTo>
                <a:cubicBezTo>
                  <a:pt x="100" y="382"/>
                  <a:pt x="133" y="355"/>
                  <a:pt x="165" y="329"/>
                </a:cubicBezTo>
                <a:cubicBezTo>
                  <a:pt x="199" y="302"/>
                  <a:pt x="234" y="276"/>
                  <a:pt x="271" y="253"/>
                </a:cubicBezTo>
                <a:cubicBezTo>
                  <a:pt x="297" y="236"/>
                  <a:pt x="324" y="220"/>
                  <a:pt x="352" y="206"/>
                </a:cubicBezTo>
                <a:cubicBezTo>
                  <a:pt x="402" y="288"/>
                  <a:pt x="453" y="369"/>
                  <a:pt x="506" y="448"/>
                </a:cubicBezTo>
                <a:cubicBezTo>
                  <a:pt x="529" y="483"/>
                  <a:pt x="551" y="518"/>
                  <a:pt x="578" y="551"/>
                </a:cubicBezTo>
                <a:cubicBezTo>
                  <a:pt x="578" y="551"/>
                  <a:pt x="578" y="551"/>
                  <a:pt x="578" y="551"/>
                </a:cubicBezTo>
                <a:cubicBezTo>
                  <a:pt x="596" y="574"/>
                  <a:pt x="618" y="595"/>
                  <a:pt x="639" y="615"/>
                </a:cubicBezTo>
                <a:cubicBezTo>
                  <a:pt x="658" y="555"/>
                  <a:pt x="715" y="521"/>
                  <a:pt x="743" y="506"/>
                </a:cubicBezTo>
                <a:cubicBezTo>
                  <a:pt x="762" y="495"/>
                  <a:pt x="715" y="521"/>
                  <a:pt x="743" y="506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766448">
            <a:off x="6319342" y="3187124"/>
            <a:ext cx="638175" cy="619125"/>
          </a:xfrm>
          <a:custGeom>
            <a:avLst/>
            <a:gdLst>
              <a:gd name="T0" fmla="*/ 144 w 505"/>
              <a:gd name="T1" fmla="*/ 37 h 490"/>
              <a:gd name="T2" fmla="*/ 74 w 505"/>
              <a:gd name="T3" fmla="*/ 68 h 490"/>
              <a:gd name="T4" fmla="*/ 30 w 505"/>
              <a:gd name="T5" fmla="*/ 87 h 490"/>
              <a:gd name="T6" fmla="*/ 0 w 505"/>
              <a:gd name="T7" fmla="*/ 100 h 490"/>
              <a:gd name="T8" fmla="*/ 103 w 505"/>
              <a:gd name="T9" fmla="*/ 191 h 490"/>
              <a:gd name="T10" fmla="*/ 129 w 505"/>
              <a:gd name="T11" fmla="*/ 336 h 490"/>
              <a:gd name="T12" fmla="*/ 149 w 505"/>
              <a:gd name="T13" fmla="*/ 355 h 490"/>
              <a:gd name="T14" fmla="*/ 188 w 505"/>
              <a:gd name="T15" fmla="*/ 391 h 490"/>
              <a:gd name="T16" fmla="*/ 223 w 505"/>
              <a:gd name="T17" fmla="*/ 423 h 490"/>
              <a:gd name="T18" fmla="*/ 279 w 505"/>
              <a:gd name="T19" fmla="*/ 475 h 490"/>
              <a:gd name="T20" fmla="*/ 336 w 505"/>
              <a:gd name="T21" fmla="*/ 482 h 490"/>
              <a:gd name="T22" fmla="*/ 352 w 505"/>
              <a:gd name="T23" fmla="*/ 465 h 490"/>
              <a:gd name="T24" fmla="*/ 354 w 505"/>
              <a:gd name="T25" fmla="*/ 441 h 490"/>
              <a:gd name="T26" fmla="*/ 361 w 505"/>
              <a:gd name="T27" fmla="*/ 429 h 490"/>
              <a:gd name="T28" fmla="*/ 383 w 505"/>
              <a:gd name="T29" fmla="*/ 422 h 490"/>
              <a:gd name="T30" fmla="*/ 403 w 505"/>
              <a:gd name="T31" fmla="*/ 404 h 490"/>
              <a:gd name="T32" fmla="*/ 404 w 505"/>
              <a:gd name="T33" fmla="*/ 379 h 490"/>
              <a:gd name="T34" fmla="*/ 442 w 505"/>
              <a:gd name="T35" fmla="*/ 357 h 490"/>
              <a:gd name="T36" fmla="*/ 456 w 505"/>
              <a:gd name="T37" fmla="*/ 339 h 490"/>
              <a:gd name="T38" fmla="*/ 457 w 505"/>
              <a:gd name="T39" fmla="*/ 315 h 490"/>
              <a:gd name="T40" fmla="*/ 462 w 505"/>
              <a:gd name="T41" fmla="*/ 300 h 490"/>
              <a:gd name="T42" fmla="*/ 480 w 505"/>
              <a:gd name="T43" fmla="*/ 295 h 490"/>
              <a:gd name="T44" fmla="*/ 500 w 505"/>
              <a:gd name="T45" fmla="*/ 249 h 490"/>
              <a:gd name="T46" fmla="*/ 484 w 505"/>
              <a:gd name="T47" fmla="*/ 221 h 490"/>
              <a:gd name="T48" fmla="*/ 448 w 505"/>
              <a:gd name="T49" fmla="*/ 187 h 490"/>
              <a:gd name="T50" fmla="*/ 458 w 505"/>
              <a:gd name="T51" fmla="*/ 152 h 490"/>
              <a:gd name="T52" fmla="*/ 428 w 505"/>
              <a:gd name="T53" fmla="*/ 110 h 490"/>
              <a:gd name="T54" fmla="*/ 333 w 505"/>
              <a:gd name="T55" fmla="*/ 52 h 490"/>
              <a:gd name="T56" fmla="*/ 303 w 505"/>
              <a:gd name="T57" fmla="*/ 46 h 490"/>
              <a:gd name="T58" fmla="*/ 303 w 505"/>
              <a:gd name="T59" fmla="*/ 45 h 490"/>
              <a:gd name="T60" fmla="*/ 237 w 505"/>
              <a:gd name="T61" fmla="*/ 56 h 490"/>
              <a:gd name="T62" fmla="*/ 225 w 505"/>
              <a:gd name="T63" fmla="*/ 46 h 490"/>
              <a:gd name="T64" fmla="*/ 225 w 505"/>
              <a:gd name="T65" fmla="*/ 46 h 490"/>
              <a:gd name="T66" fmla="*/ 172 w 505"/>
              <a:gd name="T67" fmla="*/ 0 h 490"/>
              <a:gd name="T68" fmla="*/ 144 w 505"/>
              <a:gd name="T69" fmla="*/ 3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5" h="490">
                <a:moveTo>
                  <a:pt x="144" y="37"/>
                </a:moveTo>
                <a:cubicBezTo>
                  <a:pt x="74" y="68"/>
                  <a:pt x="74" y="68"/>
                  <a:pt x="74" y="68"/>
                </a:cubicBezTo>
                <a:cubicBezTo>
                  <a:pt x="30" y="87"/>
                  <a:pt x="30" y="87"/>
                  <a:pt x="30" y="87"/>
                </a:cubicBezTo>
                <a:cubicBezTo>
                  <a:pt x="0" y="100"/>
                  <a:pt x="0" y="100"/>
                  <a:pt x="0" y="100"/>
                </a:cubicBezTo>
                <a:cubicBezTo>
                  <a:pt x="34" y="131"/>
                  <a:pt x="69" y="161"/>
                  <a:pt x="103" y="191"/>
                </a:cubicBezTo>
                <a:cubicBezTo>
                  <a:pt x="81" y="238"/>
                  <a:pt x="88" y="299"/>
                  <a:pt x="129" y="336"/>
                </a:cubicBezTo>
                <a:cubicBezTo>
                  <a:pt x="149" y="355"/>
                  <a:pt x="149" y="355"/>
                  <a:pt x="149" y="355"/>
                </a:cubicBezTo>
                <a:cubicBezTo>
                  <a:pt x="188" y="391"/>
                  <a:pt x="188" y="391"/>
                  <a:pt x="188" y="391"/>
                </a:cubicBezTo>
                <a:cubicBezTo>
                  <a:pt x="223" y="423"/>
                  <a:pt x="223" y="423"/>
                  <a:pt x="223" y="423"/>
                </a:cubicBezTo>
                <a:cubicBezTo>
                  <a:pt x="279" y="475"/>
                  <a:pt x="279" y="475"/>
                  <a:pt x="279" y="475"/>
                </a:cubicBezTo>
                <a:cubicBezTo>
                  <a:pt x="294" y="489"/>
                  <a:pt x="319" y="490"/>
                  <a:pt x="336" y="482"/>
                </a:cubicBezTo>
                <a:cubicBezTo>
                  <a:pt x="344" y="478"/>
                  <a:pt x="350" y="473"/>
                  <a:pt x="352" y="465"/>
                </a:cubicBezTo>
                <a:cubicBezTo>
                  <a:pt x="354" y="457"/>
                  <a:pt x="353" y="449"/>
                  <a:pt x="354" y="441"/>
                </a:cubicBezTo>
                <a:cubicBezTo>
                  <a:pt x="354" y="435"/>
                  <a:pt x="355" y="431"/>
                  <a:pt x="361" y="429"/>
                </a:cubicBezTo>
                <a:cubicBezTo>
                  <a:pt x="368" y="426"/>
                  <a:pt x="375" y="425"/>
                  <a:pt x="383" y="422"/>
                </a:cubicBezTo>
                <a:cubicBezTo>
                  <a:pt x="391" y="419"/>
                  <a:pt x="400" y="413"/>
                  <a:pt x="403" y="404"/>
                </a:cubicBezTo>
                <a:cubicBezTo>
                  <a:pt x="406" y="396"/>
                  <a:pt x="404" y="387"/>
                  <a:pt x="404" y="379"/>
                </a:cubicBezTo>
                <a:cubicBezTo>
                  <a:pt x="406" y="359"/>
                  <a:pt x="428" y="363"/>
                  <a:pt x="442" y="357"/>
                </a:cubicBezTo>
                <a:cubicBezTo>
                  <a:pt x="450" y="353"/>
                  <a:pt x="454" y="347"/>
                  <a:pt x="456" y="339"/>
                </a:cubicBezTo>
                <a:cubicBezTo>
                  <a:pt x="458" y="331"/>
                  <a:pt x="457" y="323"/>
                  <a:pt x="457" y="315"/>
                </a:cubicBezTo>
                <a:cubicBezTo>
                  <a:pt x="458" y="310"/>
                  <a:pt x="457" y="303"/>
                  <a:pt x="462" y="300"/>
                </a:cubicBezTo>
                <a:cubicBezTo>
                  <a:pt x="467" y="296"/>
                  <a:pt x="474" y="297"/>
                  <a:pt x="480" y="295"/>
                </a:cubicBezTo>
                <a:cubicBezTo>
                  <a:pt x="498" y="287"/>
                  <a:pt x="505" y="268"/>
                  <a:pt x="500" y="249"/>
                </a:cubicBezTo>
                <a:cubicBezTo>
                  <a:pt x="498" y="239"/>
                  <a:pt x="492" y="228"/>
                  <a:pt x="484" y="221"/>
                </a:cubicBezTo>
                <a:cubicBezTo>
                  <a:pt x="448" y="187"/>
                  <a:pt x="448" y="187"/>
                  <a:pt x="448" y="187"/>
                </a:cubicBezTo>
                <a:cubicBezTo>
                  <a:pt x="466" y="185"/>
                  <a:pt x="463" y="164"/>
                  <a:pt x="458" y="152"/>
                </a:cubicBezTo>
                <a:cubicBezTo>
                  <a:pt x="451" y="136"/>
                  <a:pt x="440" y="122"/>
                  <a:pt x="428" y="110"/>
                </a:cubicBezTo>
                <a:cubicBezTo>
                  <a:pt x="402" y="82"/>
                  <a:pt x="369" y="62"/>
                  <a:pt x="333" y="52"/>
                </a:cubicBezTo>
                <a:cubicBezTo>
                  <a:pt x="323" y="49"/>
                  <a:pt x="313" y="47"/>
                  <a:pt x="303" y="46"/>
                </a:cubicBezTo>
                <a:cubicBezTo>
                  <a:pt x="303" y="46"/>
                  <a:pt x="303" y="45"/>
                  <a:pt x="303" y="45"/>
                </a:cubicBezTo>
                <a:cubicBezTo>
                  <a:pt x="282" y="44"/>
                  <a:pt x="259" y="47"/>
                  <a:pt x="237" y="56"/>
                </a:cubicBezTo>
                <a:cubicBezTo>
                  <a:pt x="237" y="56"/>
                  <a:pt x="232" y="53"/>
                  <a:pt x="225" y="46"/>
                </a:cubicBezTo>
                <a:cubicBezTo>
                  <a:pt x="225" y="46"/>
                  <a:pt x="225" y="46"/>
                  <a:pt x="225" y="46"/>
                </a:cubicBezTo>
                <a:cubicBezTo>
                  <a:pt x="213" y="36"/>
                  <a:pt x="195" y="20"/>
                  <a:pt x="172" y="0"/>
                </a:cubicBezTo>
                <a:cubicBezTo>
                  <a:pt x="168" y="16"/>
                  <a:pt x="158" y="31"/>
                  <a:pt x="144" y="37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 rot="766448">
            <a:off x="4868505" y="2462307"/>
            <a:ext cx="738188" cy="1495425"/>
          </a:xfrm>
          <a:custGeom>
            <a:avLst/>
            <a:gdLst>
              <a:gd name="T0" fmla="*/ 531 w 585"/>
              <a:gd name="T1" fmla="*/ 460 h 1183"/>
              <a:gd name="T2" fmla="*/ 533 w 585"/>
              <a:gd name="T3" fmla="*/ 404 h 1183"/>
              <a:gd name="T4" fmla="*/ 426 w 585"/>
              <a:gd name="T5" fmla="*/ 439 h 1183"/>
              <a:gd name="T6" fmla="*/ 316 w 585"/>
              <a:gd name="T7" fmla="*/ 454 h 1183"/>
              <a:gd name="T8" fmla="*/ 121 w 585"/>
              <a:gd name="T9" fmla="*/ 470 h 1183"/>
              <a:gd name="T10" fmla="*/ 212 w 585"/>
              <a:gd name="T11" fmla="*/ 203 h 1183"/>
              <a:gd name="T12" fmla="*/ 303 w 585"/>
              <a:gd name="T13" fmla="*/ 60 h 1183"/>
              <a:gd name="T14" fmla="*/ 224 w 585"/>
              <a:gd name="T15" fmla="*/ 0 h 1183"/>
              <a:gd name="T16" fmla="*/ 86 w 585"/>
              <a:gd name="T17" fmla="*/ 239 h 1183"/>
              <a:gd name="T18" fmla="*/ 12 w 585"/>
              <a:gd name="T19" fmla="*/ 519 h 1183"/>
              <a:gd name="T20" fmla="*/ 20 w 585"/>
              <a:gd name="T21" fmla="*/ 828 h 1183"/>
              <a:gd name="T22" fmla="*/ 106 w 585"/>
              <a:gd name="T23" fmla="*/ 1102 h 1183"/>
              <a:gd name="T24" fmla="*/ 149 w 585"/>
              <a:gd name="T25" fmla="*/ 1183 h 1183"/>
              <a:gd name="T26" fmla="*/ 235 w 585"/>
              <a:gd name="T27" fmla="*/ 1132 h 1183"/>
              <a:gd name="T28" fmla="*/ 130 w 585"/>
              <a:gd name="T29" fmla="*/ 867 h 1183"/>
              <a:gd name="T30" fmla="*/ 106 w 585"/>
              <a:gd name="T31" fmla="*/ 699 h 1183"/>
              <a:gd name="T32" fmla="*/ 381 w 585"/>
              <a:gd name="T33" fmla="*/ 655 h 1183"/>
              <a:gd name="T34" fmla="*/ 471 w 585"/>
              <a:gd name="T35" fmla="*/ 634 h 1183"/>
              <a:gd name="T36" fmla="*/ 582 w 585"/>
              <a:gd name="T37" fmla="*/ 592 h 1183"/>
              <a:gd name="T38" fmla="*/ 585 w 585"/>
              <a:gd name="T39" fmla="*/ 591 h 1183"/>
              <a:gd name="T40" fmla="*/ 531 w 585"/>
              <a:gd name="T41" fmla="*/ 460 h 1183"/>
              <a:gd name="T42" fmla="*/ 531 w 585"/>
              <a:gd name="T43" fmla="*/ 460 h 1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5" h="1183">
                <a:moveTo>
                  <a:pt x="531" y="460"/>
                </a:moveTo>
                <a:cubicBezTo>
                  <a:pt x="528" y="434"/>
                  <a:pt x="529" y="416"/>
                  <a:pt x="533" y="404"/>
                </a:cubicBezTo>
                <a:cubicBezTo>
                  <a:pt x="498" y="418"/>
                  <a:pt x="463" y="432"/>
                  <a:pt x="426" y="439"/>
                </a:cubicBezTo>
                <a:cubicBezTo>
                  <a:pt x="389" y="446"/>
                  <a:pt x="353" y="450"/>
                  <a:pt x="316" y="454"/>
                </a:cubicBezTo>
                <a:cubicBezTo>
                  <a:pt x="251" y="461"/>
                  <a:pt x="186" y="466"/>
                  <a:pt x="121" y="470"/>
                </a:cubicBezTo>
                <a:cubicBezTo>
                  <a:pt x="138" y="377"/>
                  <a:pt x="169" y="287"/>
                  <a:pt x="212" y="203"/>
                </a:cubicBezTo>
                <a:cubicBezTo>
                  <a:pt x="238" y="153"/>
                  <a:pt x="269" y="105"/>
                  <a:pt x="303" y="60"/>
                </a:cubicBezTo>
                <a:cubicBezTo>
                  <a:pt x="224" y="0"/>
                  <a:pt x="224" y="0"/>
                  <a:pt x="224" y="0"/>
                </a:cubicBezTo>
                <a:cubicBezTo>
                  <a:pt x="168" y="73"/>
                  <a:pt x="121" y="153"/>
                  <a:pt x="86" y="239"/>
                </a:cubicBezTo>
                <a:cubicBezTo>
                  <a:pt x="49" y="328"/>
                  <a:pt x="24" y="423"/>
                  <a:pt x="12" y="519"/>
                </a:cubicBezTo>
                <a:cubicBezTo>
                  <a:pt x="0" y="622"/>
                  <a:pt x="3" y="726"/>
                  <a:pt x="20" y="828"/>
                </a:cubicBezTo>
                <a:cubicBezTo>
                  <a:pt x="36" y="923"/>
                  <a:pt x="65" y="1015"/>
                  <a:pt x="106" y="1102"/>
                </a:cubicBezTo>
                <a:cubicBezTo>
                  <a:pt x="119" y="1130"/>
                  <a:pt x="134" y="1156"/>
                  <a:pt x="149" y="1183"/>
                </a:cubicBezTo>
                <a:cubicBezTo>
                  <a:pt x="235" y="1132"/>
                  <a:pt x="235" y="1132"/>
                  <a:pt x="235" y="1132"/>
                </a:cubicBezTo>
                <a:cubicBezTo>
                  <a:pt x="187" y="1050"/>
                  <a:pt x="152" y="960"/>
                  <a:pt x="130" y="867"/>
                </a:cubicBezTo>
                <a:cubicBezTo>
                  <a:pt x="117" y="812"/>
                  <a:pt x="109" y="756"/>
                  <a:pt x="106" y="699"/>
                </a:cubicBezTo>
                <a:cubicBezTo>
                  <a:pt x="198" y="686"/>
                  <a:pt x="290" y="672"/>
                  <a:pt x="381" y="655"/>
                </a:cubicBezTo>
                <a:cubicBezTo>
                  <a:pt x="411" y="649"/>
                  <a:pt x="442" y="643"/>
                  <a:pt x="471" y="634"/>
                </a:cubicBezTo>
                <a:cubicBezTo>
                  <a:pt x="509" y="624"/>
                  <a:pt x="546" y="607"/>
                  <a:pt x="582" y="592"/>
                </a:cubicBezTo>
                <a:cubicBezTo>
                  <a:pt x="583" y="592"/>
                  <a:pt x="584" y="591"/>
                  <a:pt x="585" y="591"/>
                </a:cubicBezTo>
                <a:cubicBezTo>
                  <a:pt x="548" y="565"/>
                  <a:pt x="540" y="532"/>
                  <a:pt x="531" y="460"/>
                </a:cubicBezTo>
                <a:cubicBezTo>
                  <a:pt x="528" y="434"/>
                  <a:pt x="540" y="532"/>
                  <a:pt x="531" y="460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rot="766448">
            <a:off x="6039088" y="2783580"/>
            <a:ext cx="595313" cy="504825"/>
          </a:xfrm>
          <a:custGeom>
            <a:avLst/>
            <a:gdLst>
              <a:gd name="T0" fmla="*/ 20 w 471"/>
              <a:gd name="T1" fmla="*/ 294 h 400"/>
              <a:gd name="T2" fmla="*/ 23 w 471"/>
              <a:gd name="T3" fmla="*/ 341 h 400"/>
              <a:gd name="T4" fmla="*/ 26 w 471"/>
              <a:gd name="T5" fmla="*/ 384 h 400"/>
              <a:gd name="T6" fmla="*/ 111 w 471"/>
              <a:gd name="T7" fmla="*/ 344 h 400"/>
              <a:gd name="T8" fmla="*/ 254 w 471"/>
              <a:gd name="T9" fmla="*/ 378 h 400"/>
              <a:gd name="T10" fmla="*/ 297 w 471"/>
              <a:gd name="T11" fmla="*/ 358 h 400"/>
              <a:gd name="T12" fmla="*/ 327 w 471"/>
              <a:gd name="T13" fmla="*/ 345 h 400"/>
              <a:gd name="T14" fmla="*/ 371 w 471"/>
              <a:gd name="T15" fmla="*/ 326 h 400"/>
              <a:gd name="T16" fmla="*/ 441 w 471"/>
              <a:gd name="T17" fmla="*/ 295 h 400"/>
              <a:gd name="T18" fmla="*/ 470 w 471"/>
              <a:gd name="T19" fmla="*/ 244 h 400"/>
              <a:gd name="T20" fmla="*/ 459 w 471"/>
              <a:gd name="T21" fmla="*/ 223 h 400"/>
              <a:gd name="T22" fmla="*/ 439 w 471"/>
              <a:gd name="T23" fmla="*/ 213 h 400"/>
              <a:gd name="T24" fmla="*/ 431 w 471"/>
              <a:gd name="T25" fmla="*/ 201 h 400"/>
              <a:gd name="T26" fmla="*/ 434 w 471"/>
              <a:gd name="T27" fmla="*/ 172 h 400"/>
              <a:gd name="T28" fmla="*/ 421 w 471"/>
              <a:gd name="T29" fmla="*/ 150 h 400"/>
              <a:gd name="T30" fmla="*/ 401 w 471"/>
              <a:gd name="T31" fmla="*/ 141 h 400"/>
              <a:gd name="T32" fmla="*/ 397 w 471"/>
              <a:gd name="T33" fmla="*/ 96 h 400"/>
              <a:gd name="T34" fmla="*/ 364 w 471"/>
              <a:gd name="T35" fmla="*/ 67 h 400"/>
              <a:gd name="T36" fmla="*/ 353 w 471"/>
              <a:gd name="T37" fmla="*/ 57 h 400"/>
              <a:gd name="T38" fmla="*/ 355 w 471"/>
              <a:gd name="T39" fmla="*/ 40 h 400"/>
              <a:gd name="T40" fmla="*/ 328 w 471"/>
              <a:gd name="T41" fmla="*/ 4 h 400"/>
              <a:gd name="T42" fmla="*/ 289 w 471"/>
              <a:gd name="T43" fmla="*/ 5 h 400"/>
              <a:gd name="T44" fmla="*/ 229 w 471"/>
              <a:gd name="T45" fmla="*/ 32 h 400"/>
              <a:gd name="T46" fmla="*/ 207 w 471"/>
              <a:gd name="T47" fmla="*/ 5 h 400"/>
              <a:gd name="T48" fmla="*/ 150 w 471"/>
              <a:gd name="T49" fmla="*/ 19 h 400"/>
              <a:gd name="T50" fmla="*/ 78 w 471"/>
              <a:gd name="T51" fmla="*/ 74 h 400"/>
              <a:gd name="T52" fmla="*/ 40 w 471"/>
              <a:gd name="T53" fmla="*/ 167 h 400"/>
              <a:gd name="T54" fmla="*/ 0 w 471"/>
              <a:gd name="T55" fmla="*/ 187 h 400"/>
              <a:gd name="T56" fmla="*/ 15 w 471"/>
              <a:gd name="T57" fmla="*/ 218 h 400"/>
              <a:gd name="T58" fmla="*/ 20 w 471"/>
              <a:gd name="T59" fmla="*/ 294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1" h="400">
                <a:moveTo>
                  <a:pt x="20" y="294"/>
                </a:moveTo>
                <a:cubicBezTo>
                  <a:pt x="23" y="341"/>
                  <a:pt x="23" y="341"/>
                  <a:pt x="23" y="341"/>
                </a:cubicBezTo>
                <a:cubicBezTo>
                  <a:pt x="26" y="384"/>
                  <a:pt x="26" y="384"/>
                  <a:pt x="26" y="384"/>
                </a:cubicBezTo>
                <a:cubicBezTo>
                  <a:pt x="77" y="360"/>
                  <a:pt x="111" y="344"/>
                  <a:pt x="111" y="344"/>
                </a:cubicBezTo>
                <a:cubicBezTo>
                  <a:pt x="145" y="382"/>
                  <a:pt x="203" y="400"/>
                  <a:pt x="254" y="378"/>
                </a:cubicBezTo>
                <a:cubicBezTo>
                  <a:pt x="297" y="358"/>
                  <a:pt x="297" y="358"/>
                  <a:pt x="297" y="358"/>
                </a:cubicBezTo>
                <a:cubicBezTo>
                  <a:pt x="327" y="345"/>
                  <a:pt x="327" y="345"/>
                  <a:pt x="327" y="345"/>
                </a:cubicBezTo>
                <a:cubicBezTo>
                  <a:pt x="371" y="326"/>
                  <a:pt x="371" y="326"/>
                  <a:pt x="371" y="326"/>
                </a:cubicBezTo>
                <a:cubicBezTo>
                  <a:pt x="441" y="295"/>
                  <a:pt x="441" y="295"/>
                  <a:pt x="441" y="295"/>
                </a:cubicBezTo>
                <a:cubicBezTo>
                  <a:pt x="460" y="287"/>
                  <a:pt x="471" y="264"/>
                  <a:pt x="470" y="244"/>
                </a:cubicBezTo>
                <a:cubicBezTo>
                  <a:pt x="470" y="235"/>
                  <a:pt x="467" y="228"/>
                  <a:pt x="459" y="223"/>
                </a:cubicBezTo>
                <a:cubicBezTo>
                  <a:pt x="453" y="219"/>
                  <a:pt x="446" y="216"/>
                  <a:pt x="439" y="213"/>
                </a:cubicBezTo>
                <a:cubicBezTo>
                  <a:pt x="434" y="210"/>
                  <a:pt x="431" y="208"/>
                  <a:pt x="431" y="201"/>
                </a:cubicBezTo>
                <a:cubicBezTo>
                  <a:pt x="432" y="191"/>
                  <a:pt x="435" y="182"/>
                  <a:pt x="434" y="172"/>
                </a:cubicBezTo>
                <a:cubicBezTo>
                  <a:pt x="433" y="163"/>
                  <a:pt x="429" y="155"/>
                  <a:pt x="421" y="150"/>
                </a:cubicBezTo>
                <a:cubicBezTo>
                  <a:pt x="414" y="146"/>
                  <a:pt x="407" y="144"/>
                  <a:pt x="401" y="141"/>
                </a:cubicBezTo>
                <a:cubicBezTo>
                  <a:pt x="385" y="131"/>
                  <a:pt x="399" y="110"/>
                  <a:pt x="397" y="96"/>
                </a:cubicBezTo>
                <a:cubicBezTo>
                  <a:pt x="395" y="79"/>
                  <a:pt x="378" y="74"/>
                  <a:pt x="364" y="67"/>
                </a:cubicBezTo>
                <a:cubicBezTo>
                  <a:pt x="360" y="65"/>
                  <a:pt x="354" y="63"/>
                  <a:pt x="353" y="57"/>
                </a:cubicBezTo>
                <a:cubicBezTo>
                  <a:pt x="352" y="52"/>
                  <a:pt x="355" y="46"/>
                  <a:pt x="355" y="40"/>
                </a:cubicBezTo>
                <a:cubicBezTo>
                  <a:pt x="356" y="22"/>
                  <a:pt x="344" y="8"/>
                  <a:pt x="328" y="4"/>
                </a:cubicBezTo>
                <a:cubicBezTo>
                  <a:pt x="316" y="0"/>
                  <a:pt x="301" y="0"/>
                  <a:pt x="289" y="5"/>
                </a:cubicBezTo>
                <a:cubicBezTo>
                  <a:pt x="229" y="32"/>
                  <a:pt x="229" y="32"/>
                  <a:pt x="229" y="32"/>
                </a:cubicBezTo>
                <a:cubicBezTo>
                  <a:pt x="233" y="18"/>
                  <a:pt x="219" y="7"/>
                  <a:pt x="207" y="5"/>
                </a:cubicBezTo>
                <a:cubicBezTo>
                  <a:pt x="187" y="1"/>
                  <a:pt x="167" y="10"/>
                  <a:pt x="150" y="19"/>
                </a:cubicBezTo>
                <a:cubicBezTo>
                  <a:pt x="124" y="34"/>
                  <a:pt x="98" y="51"/>
                  <a:pt x="78" y="74"/>
                </a:cubicBezTo>
                <a:cubicBezTo>
                  <a:pt x="55" y="100"/>
                  <a:pt x="41" y="133"/>
                  <a:pt x="40" y="167"/>
                </a:cubicBezTo>
                <a:cubicBezTo>
                  <a:pt x="40" y="167"/>
                  <a:pt x="25" y="175"/>
                  <a:pt x="0" y="187"/>
                </a:cubicBezTo>
                <a:cubicBezTo>
                  <a:pt x="8" y="195"/>
                  <a:pt x="14" y="207"/>
                  <a:pt x="15" y="218"/>
                </a:cubicBezTo>
                <a:lnTo>
                  <a:pt x="20" y="294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 rot="766448">
            <a:off x="5554292" y="3923989"/>
            <a:ext cx="6350" cy="7937"/>
          </a:xfrm>
          <a:custGeom>
            <a:avLst/>
            <a:gdLst>
              <a:gd name="T0" fmla="*/ 5 w 5"/>
              <a:gd name="T1" fmla="*/ 1 h 6"/>
              <a:gd name="T2" fmla="*/ 0 w 5"/>
              <a:gd name="T3" fmla="*/ 0 h 6"/>
              <a:gd name="T4" fmla="*/ 0 w 5"/>
              <a:gd name="T5" fmla="*/ 6 h 6"/>
              <a:gd name="T6" fmla="*/ 5 w 5"/>
              <a:gd name="T7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6">
                <a:moveTo>
                  <a:pt x="5" y="1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4"/>
                  <a:pt x="0" y="6"/>
                </a:cubicBezTo>
                <a:cubicBezTo>
                  <a:pt x="2" y="4"/>
                  <a:pt x="3" y="2"/>
                  <a:pt x="5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 rot="766448">
            <a:off x="5545141" y="2880403"/>
            <a:ext cx="477838" cy="692150"/>
          </a:xfrm>
          <a:custGeom>
            <a:avLst/>
            <a:gdLst>
              <a:gd name="T0" fmla="*/ 150 w 379"/>
              <a:gd name="T1" fmla="*/ 525 h 548"/>
              <a:gd name="T2" fmla="*/ 226 w 379"/>
              <a:gd name="T3" fmla="*/ 536 h 548"/>
              <a:gd name="T4" fmla="*/ 273 w 379"/>
              <a:gd name="T5" fmla="*/ 543 h 548"/>
              <a:gd name="T6" fmla="*/ 309 w 379"/>
              <a:gd name="T7" fmla="*/ 548 h 548"/>
              <a:gd name="T8" fmla="*/ 294 w 379"/>
              <a:gd name="T9" fmla="*/ 374 h 548"/>
              <a:gd name="T10" fmla="*/ 375 w 379"/>
              <a:gd name="T11" fmla="*/ 252 h 548"/>
              <a:gd name="T12" fmla="*/ 373 w 379"/>
              <a:gd name="T13" fmla="*/ 214 h 548"/>
              <a:gd name="T14" fmla="*/ 370 w 379"/>
              <a:gd name="T15" fmla="*/ 171 h 548"/>
              <a:gd name="T16" fmla="*/ 367 w 379"/>
              <a:gd name="T17" fmla="*/ 124 h 548"/>
              <a:gd name="T18" fmla="*/ 362 w 379"/>
              <a:gd name="T19" fmla="*/ 48 h 548"/>
              <a:gd name="T20" fmla="*/ 322 w 379"/>
              <a:gd name="T21" fmla="*/ 2 h 548"/>
              <a:gd name="T22" fmla="*/ 299 w 379"/>
              <a:gd name="T23" fmla="*/ 7 h 548"/>
              <a:gd name="T24" fmla="*/ 282 w 379"/>
              <a:gd name="T25" fmla="*/ 23 h 548"/>
              <a:gd name="T26" fmla="*/ 268 w 379"/>
              <a:gd name="T27" fmla="*/ 23 h 548"/>
              <a:gd name="T28" fmla="*/ 247 w 379"/>
              <a:gd name="T29" fmla="*/ 13 h 548"/>
              <a:gd name="T30" fmla="*/ 222 w 379"/>
              <a:gd name="T31" fmla="*/ 14 h 548"/>
              <a:gd name="T32" fmla="*/ 206 w 379"/>
              <a:gd name="T33" fmla="*/ 30 h 548"/>
              <a:gd name="T34" fmla="*/ 188 w 379"/>
              <a:gd name="T35" fmla="*/ 35 h 548"/>
              <a:gd name="T36" fmla="*/ 170 w 379"/>
              <a:gd name="T37" fmla="*/ 24 h 548"/>
              <a:gd name="T38" fmla="*/ 146 w 379"/>
              <a:gd name="T39" fmla="*/ 20 h 548"/>
              <a:gd name="T40" fmla="*/ 128 w 379"/>
              <a:gd name="T41" fmla="*/ 35 h 548"/>
              <a:gd name="T42" fmla="*/ 112 w 379"/>
              <a:gd name="T43" fmla="*/ 48 h 548"/>
              <a:gd name="T44" fmla="*/ 100 w 379"/>
              <a:gd name="T45" fmla="*/ 44 h 548"/>
              <a:gd name="T46" fmla="*/ 56 w 379"/>
              <a:gd name="T47" fmla="*/ 46 h 548"/>
              <a:gd name="T48" fmla="*/ 38 w 379"/>
              <a:gd name="T49" fmla="*/ 90 h 548"/>
              <a:gd name="T50" fmla="*/ 42 w 379"/>
              <a:gd name="T51" fmla="*/ 148 h 548"/>
              <a:gd name="T52" fmla="*/ 20 w 379"/>
              <a:gd name="T53" fmla="*/ 149 h 548"/>
              <a:gd name="T54" fmla="*/ 1 w 379"/>
              <a:gd name="T55" fmla="*/ 189 h 548"/>
              <a:gd name="T56" fmla="*/ 7 w 379"/>
              <a:gd name="T57" fmla="*/ 254 h 548"/>
              <a:gd name="T58" fmla="*/ 18 w 379"/>
              <a:gd name="T59" fmla="*/ 304 h 548"/>
              <a:gd name="T60" fmla="*/ 43 w 379"/>
              <a:gd name="T61" fmla="*/ 345 h 548"/>
              <a:gd name="T62" fmla="*/ 104 w 379"/>
              <a:gd name="T63" fmla="*/ 380 h 548"/>
              <a:gd name="T64" fmla="*/ 118 w 379"/>
              <a:gd name="T65" fmla="*/ 532 h 548"/>
              <a:gd name="T66" fmla="*/ 150 w 379"/>
              <a:gd name="T67" fmla="*/ 52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9" h="548">
                <a:moveTo>
                  <a:pt x="150" y="525"/>
                </a:moveTo>
                <a:cubicBezTo>
                  <a:pt x="226" y="536"/>
                  <a:pt x="226" y="536"/>
                  <a:pt x="226" y="536"/>
                </a:cubicBezTo>
                <a:cubicBezTo>
                  <a:pt x="273" y="543"/>
                  <a:pt x="273" y="543"/>
                  <a:pt x="273" y="543"/>
                </a:cubicBezTo>
                <a:cubicBezTo>
                  <a:pt x="309" y="548"/>
                  <a:pt x="309" y="548"/>
                  <a:pt x="309" y="548"/>
                </a:cubicBezTo>
                <a:cubicBezTo>
                  <a:pt x="301" y="451"/>
                  <a:pt x="294" y="374"/>
                  <a:pt x="294" y="374"/>
                </a:cubicBezTo>
                <a:cubicBezTo>
                  <a:pt x="342" y="355"/>
                  <a:pt x="379" y="307"/>
                  <a:pt x="375" y="252"/>
                </a:cubicBezTo>
                <a:cubicBezTo>
                  <a:pt x="373" y="214"/>
                  <a:pt x="373" y="214"/>
                  <a:pt x="373" y="214"/>
                </a:cubicBezTo>
                <a:cubicBezTo>
                  <a:pt x="370" y="171"/>
                  <a:pt x="370" y="171"/>
                  <a:pt x="370" y="171"/>
                </a:cubicBezTo>
                <a:cubicBezTo>
                  <a:pt x="367" y="124"/>
                  <a:pt x="367" y="124"/>
                  <a:pt x="367" y="124"/>
                </a:cubicBezTo>
                <a:cubicBezTo>
                  <a:pt x="362" y="48"/>
                  <a:pt x="362" y="48"/>
                  <a:pt x="362" y="48"/>
                </a:cubicBezTo>
                <a:cubicBezTo>
                  <a:pt x="361" y="26"/>
                  <a:pt x="342" y="7"/>
                  <a:pt x="322" y="2"/>
                </a:cubicBezTo>
                <a:cubicBezTo>
                  <a:pt x="313" y="0"/>
                  <a:pt x="306" y="1"/>
                  <a:pt x="299" y="7"/>
                </a:cubicBezTo>
                <a:cubicBezTo>
                  <a:pt x="293" y="12"/>
                  <a:pt x="288" y="18"/>
                  <a:pt x="282" y="23"/>
                </a:cubicBezTo>
                <a:cubicBezTo>
                  <a:pt x="277" y="27"/>
                  <a:pt x="274" y="26"/>
                  <a:pt x="268" y="23"/>
                </a:cubicBezTo>
                <a:cubicBezTo>
                  <a:pt x="261" y="19"/>
                  <a:pt x="254" y="15"/>
                  <a:pt x="247" y="13"/>
                </a:cubicBezTo>
                <a:cubicBezTo>
                  <a:pt x="238" y="10"/>
                  <a:pt x="229" y="10"/>
                  <a:pt x="222" y="14"/>
                </a:cubicBezTo>
                <a:cubicBezTo>
                  <a:pt x="215" y="19"/>
                  <a:pt x="211" y="25"/>
                  <a:pt x="206" y="30"/>
                </a:cubicBezTo>
                <a:cubicBezTo>
                  <a:pt x="201" y="35"/>
                  <a:pt x="195" y="37"/>
                  <a:pt x="188" y="35"/>
                </a:cubicBezTo>
                <a:cubicBezTo>
                  <a:pt x="181" y="33"/>
                  <a:pt x="176" y="28"/>
                  <a:pt x="170" y="24"/>
                </a:cubicBezTo>
                <a:cubicBezTo>
                  <a:pt x="163" y="20"/>
                  <a:pt x="154" y="18"/>
                  <a:pt x="146" y="20"/>
                </a:cubicBezTo>
                <a:cubicBezTo>
                  <a:pt x="139" y="23"/>
                  <a:pt x="133" y="30"/>
                  <a:pt x="128" y="35"/>
                </a:cubicBezTo>
                <a:cubicBezTo>
                  <a:pt x="123" y="39"/>
                  <a:pt x="118" y="46"/>
                  <a:pt x="112" y="48"/>
                </a:cubicBezTo>
                <a:cubicBezTo>
                  <a:pt x="108" y="50"/>
                  <a:pt x="103" y="46"/>
                  <a:pt x="100" y="44"/>
                </a:cubicBezTo>
                <a:cubicBezTo>
                  <a:pt x="86" y="35"/>
                  <a:pt x="69" y="35"/>
                  <a:pt x="56" y="46"/>
                </a:cubicBezTo>
                <a:cubicBezTo>
                  <a:pt x="45" y="56"/>
                  <a:pt x="37" y="74"/>
                  <a:pt x="38" y="90"/>
                </a:cubicBezTo>
                <a:cubicBezTo>
                  <a:pt x="42" y="148"/>
                  <a:pt x="42" y="148"/>
                  <a:pt x="42" y="148"/>
                </a:cubicBezTo>
                <a:cubicBezTo>
                  <a:pt x="35" y="146"/>
                  <a:pt x="27" y="146"/>
                  <a:pt x="20" y="149"/>
                </a:cubicBezTo>
                <a:cubicBezTo>
                  <a:pt x="6" y="156"/>
                  <a:pt x="2" y="174"/>
                  <a:pt x="1" y="189"/>
                </a:cubicBezTo>
                <a:cubicBezTo>
                  <a:pt x="0" y="210"/>
                  <a:pt x="3" y="232"/>
                  <a:pt x="7" y="254"/>
                </a:cubicBezTo>
                <a:cubicBezTo>
                  <a:pt x="9" y="271"/>
                  <a:pt x="12" y="288"/>
                  <a:pt x="18" y="304"/>
                </a:cubicBezTo>
                <a:cubicBezTo>
                  <a:pt x="23" y="319"/>
                  <a:pt x="31" y="334"/>
                  <a:pt x="43" y="345"/>
                </a:cubicBezTo>
                <a:cubicBezTo>
                  <a:pt x="60" y="361"/>
                  <a:pt x="83" y="371"/>
                  <a:pt x="104" y="380"/>
                </a:cubicBezTo>
                <a:cubicBezTo>
                  <a:pt x="104" y="380"/>
                  <a:pt x="111" y="446"/>
                  <a:pt x="118" y="532"/>
                </a:cubicBezTo>
                <a:cubicBezTo>
                  <a:pt x="128" y="526"/>
                  <a:pt x="140" y="523"/>
                  <a:pt x="150" y="525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 rot="766448">
            <a:off x="4868944" y="3969271"/>
            <a:ext cx="1376363" cy="760412"/>
          </a:xfrm>
          <a:custGeom>
            <a:avLst/>
            <a:gdLst>
              <a:gd name="T0" fmla="*/ 582 w 1090"/>
              <a:gd name="T1" fmla="*/ 33 h 601"/>
              <a:gd name="T2" fmla="*/ 467 w 1090"/>
              <a:gd name="T3" fmla="*/ 0 h 601"/>
              <a:gd name="T4" fmla="*/ 452 w 1090"/>
              <a:gd name="T5" fmla="*/ 89 h 601"/>
              <a:gd name="T6" fmla="*/ 419 w 1090"/>
              <a:gd name="T7" fmla="*/ 218 h 601"/>
              <a:gd name="T8" fmla="*/ 378 w 1090"/>
              <a:gd name="T9" fmla="*/ 360 h 601"/>
              <a:gd name="T10" fmla="*/ 82 w 1090"/>
              <a:gd name="T11" fmla="*/ 82 h 601"/>
              <a:gd name="T12" fmla="*/ 80 w 1090"/>
              <a:gd name="T13" fmla="*/ 84 h 601"/>
              <a:gd name="T14" fmla="*/ 0 w 1090"/>
              <a:gd name="T15" fmla="*/ 139 h 601"/>
              <a:gd name="T16" fmla="*/ 163 w 1090"/>
              <a:gd name="T17" fmla="*/ 324 h 601"/>
              <a:gd name="T18" fmla="*/ 359 w 1090"/>
              <a:gd name="T19" fmla="*/ 464 h 601"/>
              <a:gd name="T20" fmla="*/ 581 w 1090"/>
              <a:gd name="T21" fmla="*/ 556 h 601"/>
              <a:gd name="T22" fmla="*/ 818 w 1090"/>
              <a:gd name="T23" fmla="*/ 597 h 601"/>
              <a:gd name="T24" fmla="*/ 1090 w 1090"/>
              <a:gd name="T25" fmla="*/ 576 h 601"/>
              <a:gd name="T26" fmla="*/ 1070 w 1090"/>
              <a:gd name="T27" fmla="*/ 478 h 601"/>
              <a:gd name="T28" fmla="*/ 1066 w 1090"/>
              <a:gd name="T29" fmla="*/ 479 h 601"/>
              <a:gd name="T30" fmla="*/ 1066 w 1090"/>
              <a:gd name="T31" fmla="*/ 478 h 601"/>
              <a:gd name="T32" fmla="*/ 758 w 1090"/>
              <a:gd name="T33" fmla="*/ 491 h 601"/>
              <a:gd name="T34" fmla="*/ 591 w 1090"/>
              <a:gd name="T35" fmla="*/ 455 h 601"/>
              <a:gd name="T36" fmla="*/ 644 w 1090"/>
              <a:gd name="T37" fmla="*/ 187 h 601"/>
              <a:gd name="T38" fmla="*/ 664 w 1090"/>
              <a:gd name="T39" fmla="*/ 28 h 601"/>
              <a:gd name="T40" fmla="*/ 582 w 1090"/>
              <a:gd name="T41" fmla="*/ 33 h 601"/>
              <a:gd name="T42" fmla="*/ 582 w 1090"/>
              <a:gd name="T43" fmla="*/ 33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90" h="601">
                <a:moveTo>
                  <a:pt x="582" y="33"/>
                </a:moveTo>
                <a:cubicBezTo>
                  <a:pt x="506" y="28"/>
                  <a:pt x="476" y="14"/>
                  <a:pt x="467" y="0"/>
                </a:cubicBezTo>
                <a:cubicBezTo>
                  <a:pt x="466" y="30"/>
                  <a:pt x="459" y="60"/>
                  <a:pt x="452" y="89"/>
                </a:cubicBezTo>
                <a:cubicBezTo>
                  <a:pt x="442" y="133"/>
                  <a:pt x="431" y="176"/>
                  <a:pt x="419" y="218"/>
                </a:cubicBezTo>
                <a:cubicBezTo>
                  <a:pt x="406" y="266"/>
                  <a:pt x="392" y="313"/>
                  <a:pt x="378" y="360"/>
                </a:cubicBezTo>
                <a:cubicBezTo>
                  <a:pt x="263" y="291"/>
                  <a:pt x="162" y="197"/>
                  <a:pt x="82" y="82"/>
                </a:cubicBezTo>
                <a:cubicBezTo>
                  <a:pt x="80" y="84"/>
                  <a:pt x="80" y="84"/>
                  <a:pt x="80" y="84"/>
                </a:cubicBezTo>
                <a:cubicBezTo>
                  <a:pt x="0" y="139"/>
                  <a:pt x="0" y="139"/>
                  <a:pt x="0" y="139"/>
                </a:cubicBezTo>
                <a:cubicBezTo>
                  <a:pt x="47" y="207"/>
                  <a:pt x="102" y="269"/>
                  <a:pt x="163" y="324"/>
                </a:cubicBezTo>
                <a:cubicBezTo>
                  <a:pt x="223" y="378"/>
                  <a:pt x="289" y="425"/>
                  <a:pt x="359" y="464"/>
                </a:cubicBezTo>
                <a:cubicBezTo>
                  <a:pt x="429" y="503"/>
                  <a:pt x="504" y="534"/>
                  <a:pt x="581" y="556"/>
                </a:cubicBezTo>
                <a:cubicBezTo>
                  <a:pt x="658" y="579"/>
                  <a:pt x="738" y="592"/>
                  <a:pt x="818" y="597"/>
                </a:cubicBezTo>
                <a:cubicBezTo>
                  <a:pt x="909" y="601"/>
                  <a:pt x="1001" y="595"/>
                  <a:pt x="1090" y="576"/>
                </a:cubicBezTo>
                <a:cubicBezTo>
                  <a:pt x="1070" y="478"/>
                  <a:pt x="1070" y="478"/>
                  <a:pt x="1070" y="478"/>
                </a:cubicBezTo>
                <a:cubicBezTo>
                  <a:pt x="1069" y="479"/>
                  <a:pt x="1067" y="479"/>
                  <a:pt x="1066" y="479"/>
                </a:cubicBezTo>
                <a:cubicBezTo>
                  <a:pt x="1066" y="478"/>
                  <a:pt x="1066" y="478"/>
                  <a:pt x="1066" y="478"/>
                </a:cubicBezTo>
                <a:cubicBezTo>
                  <a:pt x="965" y="499"/>
                  <a:pt x="860" y="503"/>
                  <a:pt x="758" y="491"/>
                </a:cubicBezTo>
                <a:cubicBezTo>
                  <a:pt x="701" y="484"/>
                  <a:pt x="645" y="472"/>
                  <a:pt x="591" y="455"/>
                </a:cubicBezTo>
                <a:cubicBezTo>
                  <a:pt x="610" y="366"/>
                  <a:pt x="628" y="277"/>
                  <a:pt x="644" y="187"/>
                </a:cubicBezTo>
                <a:cubicBezTo>
                  <a:pt x="653" y="135"/>
                  <a:pt x="663" y="81"/>
                  <a:pt x="664" y="28"/>
                </a:cubicBezTo>
                <a:cubicBezTo>
                  <a:pt x="632" y="35"/>
                  <a:pt x="601" y="34"/>
                  <a:pt x="582" y="33"/>
                </a:cubicBezTo>
                <a:cubicBezTo>
                  <a:pt x="506" y="28"/>
                  <a:pt x="601" y="34"/>
                  <a:pt x="582" y="33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 rot="766448">
            <a:off x="5511752" y="3566032"/>
            <a:ext cx="641350" cy="495300"/>
          </a:xfrm>
          <a:custGeom>
            <a:avLst/>
            <a:gdLst>
              <a:gd name="T0" fmla="*/ 462 w 507"/>
              <a:gd name="T1" fmla="*/ 244 h 393"/>
              <a:gd name="T2" fmla="*/ 483 w 507"/>
              <a:gd name="T3" fmla="*/ 202 h 393"/>
              <a:gd name="T4" fmla="*/ 507 w 507"/>
              <a:gd name="T5" fmla="*/ 154 h 393"/>
              <a:gd name="T6" fmla="*/ 379 w 507"/>
              <a:gd name="T7" fmla="*/ 138 h 393"/>
              <a:gd name="T8" fmla="*/ 276 w 507"/>
              <a:gd name="T9" fmla="*/ 33 h 393"/>
              <a:gd name="T10" fmla="*/ 233 w 507"/>
              <a:gd name="T11" fmla="*/ 26 h 393"/>
              <a:gd name="T12" fmla="*/ 197 w 507"/>
              <a:gd name="T13" fmla="*/ 21 h 393"/>
              <a:gd name="T14" fmla="*/ 150 w 507"/>
              <a:gd name="T15" fmla="*/ 14 h 393"/>
              <a:gd name="T16" fmla="*/ 74 w 507"/>
              <a:gd name="T17" fmla="*/ 3 h 393"/>
              <a:gd name="T18" fmla="*/ 21 w 507"/>
              <a:gd name="T19" fmla="*/ 32 h 393"/>
              <a:gd name="T20" fmla="*/ 21 w 507"/>
              <a:gd name="T21" fmla="*/ 56 h 393"/>
              <a:gd name="T22" fmla="*/ 33 w 507"/>
              <a:gd name="T23" fmla="*/ 76 h 393"/>
              <a:gd name="T24" fmla="*/ 31 w 507"/>
              <a:gd name="T25" fmla="*/ 89 h 393"/>
              <a:gd name="T26" fmla="*/ 17 w 507"/>
              <a:gd name="T27" fmla="*/ 106 h 393"/>
              <a:gd name="T28" fmla="*/ 12 w 507"/>
              <a:gd name="T29" fmla="*/ 131 h 393"/>
              <a:gd name="T30" fmla="*/ 24 w 507"/>
              <a:gd name="T31" fmla="*/ 152 h 393"/>
              <a:gd name="T32" fmla="*/ 25 w 507"/>
              <a:gd name="T33" fmla="*/ 171 h 393"/>
              <a:gd name="T34" fmla="*/ 11 w 507"/>
              <a:gd name="T35" fmla="*/ 186 h 393"/>
              <a:gd name="T36" fmla="*/ 2 w 507"/>
              <a:gd name="T37" fmla="*/ 207 h 393"/>
              <a:gd name="T38" fmla="*/ 12 w 507"/>
              <a:gd name="T39" fmla="*/ 229 h 393"/>
              <a:gd name="T40" fmla="*/ 22 w 507"/>
              <a:gd name="T41" fmla="*/ 246 h 393"/>
              <a:gd name="T42" fmla="*/ 16 w 507"/>
              <a:gd name="T43" fmla="*/ 258 h 393"/>
              <a:gd name="T44" fmla="*/ 9 w 507"/>
              <a:gd name="T45" fmla="*/ 302 h 393"/>
              <a:gd name="T46" fmla="*/ 48 w 507"/>
              <a:gd name="T47" fmla="*/ 329 h 393"/>
              <a:gd name="T48" fmla="*/ 58 w 507"/>
              <a:gd name="T49" fmla="*/ 330 h 393"/>
              <a:gd name="T50" fmla="*/ 63 w 507"/>
              <a:gd name="T51" fmla="*/ 331 h 393"/>
              <a:gd name="T52" fmla="*/ 58 w 507"/>
              <a:gd name="T53" fmla="*/ 358 h 393"/>
              <a:gd name="T54" fmla="*/ 64 w 507"/>
              <a:gd name="T55" fmla="*/ 365 h 393"/>
              <a:gd name="T56" fmla="*/ 92 w 507"/>
              <a:gd name="T57" fmla="*/ 379 h 393"/>
              <a:gd name="T58" fmla="*/ 143 w 507"/>
              <a:gd name="T59" fmla="*/ 389 h 393"/>
              <a:gd name="T60" fmla="*/ 207 w 507"/>
              <a:gd name="T61" fmla="*/ 392 h 393"/>
              <a:gd name="T62" fmla="*/ 286 w 507"/>
              <a:gd name="T63" fmla="*/ 375 h 393"/>
              <a:gd name="T64" fmla="*/ 345 w 507"/>
              <a:gd name="T65" fmla="*/ 324 h 393"/>
              <a:gd name="T66" fmla="*/ 424 w 507"/>
              <a:gd name="T67" fmla="*/ 334 h 393"/>
              <a:gd name="T68" fmla="*/ 428 w 507"/>
              <a:gd name="T69" fmla="*/ 313 h 393"/>
              <a:gd name="T70" fmla="*/ 462 w 507"/>
              <a:gd name="T71" fmla="*/ 244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07" h="393">
                <a:moveTo>
                  <a:pt x="462" y="244"/>
                </a:moveTo>
                <a:cubicBezTo>
                  <a:pt x="483" y="202"/>
                  <a:pt x="483" y="202"/>
                  <a:pt x="483" y="202"/>
                </a:cubicBezTo>
                <a:cubicBezTo>
                  <a:pt x="507" y="154"/>
                  <a:pt x="507" y="154"/>
                  <a:pt x="507" y="154"/>
                </a:cubicBezTo>
                <a:cubicBezTo>
                  <a:pt x="433" y="144"/>
                  <a:pt x="379" y="138"/>
                  <a:pt x="379" y="138"/>
                </a:cubicBezTo>
                <a:cubicBezTo>
                  <a:pt x="371" y="87"/>
                  <a:pt x="331" y="41"/>
                  <a:pt x="276" y="33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197" y="21"/>
                  <a:pt x="197" y="21"/>
                  <a:pt x="197" y="21"/>
                </a:cubicBezTo>
                <a:cubicBezTo>
                  <a:pt x="150" y="14"/>
                  <a:pt x="150" y="14"/>
                  <a:pt x="150" y="14"/>
                </a:cubicBezTo>
                <a:cubicBezTo>
                  <a:pt x="74" y="3"/>
                  <a:pt x="74" y="3"/>
                  <a:pt x="74" y="3"/>
                </a:cubicBezTo>
                <a:cubicBezTo>
                  <a:pt x="53" y="0"/>
                  <a:pt x="30" y="14"/>
                  <a:pt x="21" y="32"/>
                </a:cubicBezTo>
                <a:cubicBezTo>
                  <a:pt x="17" y="40"/>
                  <a:pt x="17" y="47"/>
                  <a:pt x="21" y="56"/>
                </a:cubicBezTo>
                <a:cubicBezTo>
                  <a:pt x="24" y="63"/>
                  <a:pt x="30" y="69"/>
                  <a:pt x="33" y="76"/>
                </a:cubicBezTo>
                <a:cubicBezTo>
                  <a:pt x="36" y="81"/>
                  <a:pt x="35" y="84"/>
                  <a:pt x="31" y="89"/>
                </a:cubicBezTo>
                <a:cubicBezTo>
                  <a:pt x="26" y="95"/>
                  <a:pt x="21" y="100"/>
                  <a:pt x="17" y="106"/>
                </a:cubicBezTo>
                <a:cubicBezTo>
                  <a:pt x="13" y="114"/>
                  <a:pt x="9" y="123"/>
                  <a:pt x="12" y="131"/>
                </a:cubicBezTo>
                <a:cubicBezTo>
                  <a:pt x="14" y="139"/>
                  <a:pt x="20" y="145"/>
                  <a:pt x="24" y="152"/>
                </a:cubicBezTo>
                <a:cubicBezTo>
                  <a:pt x="28" y="158"/>
                  <a:pt x="29" y="164"/>
                  <a:pt x="25" y="171"/>
                </a:cubicBezTo>
                <a:cubicBezTo>
                  <a:pt x="22" y="176"/>
                  <a:pt x="16" y="181"/>
                  <a:pt x="11" y="186"/>
                </a:cubicBezTo>
                <a:cubicBezTo>
                  <a:pt x="6" y="192"/>
                  <a:pt x="2" y="199"/>
                  <a:pt x="2" y="207"/>
                </a:cubicBezTo>
                <a:cubicBezTo>
                  <a:pt x="3" y="215"/>
                  <a:pt x="8" y="222"/>
                  <a:pt x="12" y="229"/>
                </a:cubicBezTo>
                <a:cubicBezTo>
                  <a:pt x="16" y="234"/>
                  <a:pt x="21" y="240"/>
                  <a:pt x="22" y="246"/>
                </a:cubicBezTo>
                <a:cubicBezTo>
                  <a:pt x="23" y="251"/>
                  <a:pt x="19" y="255"/>
                  <a:pt x="16" y="258"/>
                </a:cubicBezTo>
                <a:cubicBezTo>
                  <a:pt x="4" y="270"/>
                  <a:pt x="0" y="287"/>
                  <a:pt x="9" y="302"/>
                </a:cubicBezTo>
                <a:cubicBezTo>
                  <a:pt x="16" y="315"/>
                  <a:pt x="32" y="326"/>
                  <a:pt x="48" y="329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63" y="331"/>
                  <a:pt x="63" y="331"/>
                  <a:pt x="63" y="331"/>
                </a:cubicBezTo>
                <a:cubicBezTo>
                  <a:pt x="55" y="338"/>
                  <a:pt x="52" y="349"/>
                  <a:pt x="58" y="358"/>
                </a:cubicBezTo>
                <a:cubicBezTo>
                  <a:pt x="59" y="361"/>
                  <a:pt x="62" y="363"/>
                  <a:pt x="64" y="365"/>
                </a:cubicBezTo>
                <a:cubicBezTo>
                  <a:pt x="72" y="372"/>
                  <a:pt x="82" y="376"/>
                  <a:pt x="92" y="379"/>
                </a:cubicBezTo>
                <a:cubicBezTo>
                  <a:pt x="108" y="384"/>
                  <a:pt x="126" y="387"/>
                  <a:pt x="143" y="389"/>
                </a:cubicBezTo>
                <a:cubicBezTo>
                  <a:pt x="164" y="391"/>
                  <a:pt x="186" y="393"/>
                  <a:pt x="207" y="392"/>
                </a:cubicBezTo>
                <a:cubicBezTo>
                  <a:pt x="234" y="391"/>
                  <a:pt x="261" y="386"/>
                  <a:pt x="286" y="375"/>
                </a:cubicBezTo>
                <a:cubicBezTo>
                  <a:pt x="310" y="364"/>
                  <a:pt x="330" y="346"/>
                  <a:pt x="345" y="324"/>
                </a:cubicBezTo>
                <a:cubicBezTo>
                  <a:pt x="345" y="324"/>
                  <a:pt x="377" y="328"/>
                  <a:pt x="424" y="334"/>
                </a:cubicBezTo>
                <a:cubicBezTo>
                  <a:pt x="424" y="326"/>
                  <a:pt x="425" y="319"/>
                  <a:pt x="428" y="313"/>
                </a:cubicBezTo>
                <a:lnTo>
                  <a:pt x="462" y="244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 rot="766448">
            <a:off x="6802932" y="2521361"/>
            <a:ext cx="830263" cy="1166812"/>
          </a:xfrm>
          <a:custGeom>
            <a:avLst/>
            <a:gdLst>
              <a:gd name="T0" fmla="*/ 114 w 657"/>
              <a:gd name="T1" fmla="*/ 720 h 923"/>
              <a:gd name="T2" fmla="*/ 158 w 657"/>
              <a:gd name="T3" fmla="*/ 783 h 923"/>
              <a:gd name="T4" fmla="*/ 186 w 657"/>
              <a:gd name="T5" fmla="*/ 742 h 923"/>
              <a:gd name="T6" fmla="*/ 216 w 657"/>
              <a:gd name="T7" fmla="*/ 707 h 923"/>
              <a:gd name="T8" fmla="*/ 302 w 657"/>
              <a:gd name="T9" fmla="*/ 617 h 923"/>
              <a:gd name="T10" fmla="*/ 440 w 657"/>
              <a:gd name="T11" fmla="*/ 484 h 923"/>
              <a:gd name="T12" fmla="*/ 539 w 657"/>
              <a:gd name="T13" fmla="*/ 755 h 923"/>
              <a:gd name="T14" fmla="*/ 557 w 657"/>
              <a:gd name="T15" fmla="*/ 923 h 923"/>
              <a:gd name="T16" fmla="*/ 657 w 657"/>
              <a:gd name="T17" fmla="*/ 920 h 923"/>
              <a:gd name="T18" fmla="*/ 608 w 657"/>
              <a:gd name="T19" fmla="*/ 622 h 923"/>
              <a:gd name="T20" fmla="*/ 486 w 657"/>
              <a:gd name="T21" fmla="*/ 364 h 923"/>
              <a:gd name="T22" fmla="*/ 301 w 657"/>
              <a:gd name="T23" fmla="*/ 149 h 923"/>
              <a:gd name="T24" fmla="*/ 84 w 657"/>
              <a:gd name="T25" fmla="*/ 0 h 923"/>
              <a:gd name="T26" fmla="*/ 38 w 657"/>
              <a:gd name="T27" fmla="*/ 88 h 923"/>
              <a:gd name="T28" fmla="*/ 304 w 657"/>
              <a:gd name="T29" fmla="*/ 293 h 923"/>
              <a:gd name="T30" fmla="*/ 127 w 657"/>
              <a:gd name="T31" fmla="*/ 494 h 923"/>
              <a:gd name="T32" fmla="*/ 10 w 657"/>
              <a:gd name="T33" fmla="*/ 649 h 923"/>
              <a:gd name="T34" fmla="*/ 0 w 657"/>
              <a:gd name="T35" fmla="*/ 667 h 923"/>
              <a:gd name="T36" fmla="*/ 114 w 657"/>
              <a:gd name="T37" fmla="*/ 720 h 923"/>
              <a:gd name="T38" fmla="*/ 114 w 657"/>
              <a:gd name="T39" fmla="*/ 720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7" h="923">
                <a:moveTo>
                  <a:pt x="114" y="720"/>
                </a:moveTo>
                <a:cubicBezTo>
                  <a:pt x="143" y="747"/>
                  <a:pt x="155" y="768"/>
                  <a:pt x="158" y="783"/>
                </a:cubicBezTo>
                <a:cubicBezTo>
                  <a:pt x="167" y="769"/>
                  <a:pt x="176" y="755"/>
                  <a:pt x="186" y="742"/>
                </a:cubicBezTo>
                <a:cubicBezTo>
                  <a:pt x="195" y="730"/>
                  <a:pt x="205" y="719"/>
                  <a:pt x="216" y="707"/>
                </a:cubicBezTo>
                <a:cubicBezTo>
                  <a:pt x="243" y="677"/>
                  <a:pt x="273" y="647"/>
                  <a:pt x="302" y="617"/>
                </a:cubicBezTo>
                <a:cubicBezTo>
                  <a:pt x="347" y="572"/>
                  <a:pt x="394" y="528"/>
                  <a:pt x="440" y="484"/>
                </a:cubicBezTo>
                <a:cubicBezTo>
                  <a:pt x="486" y="568"/>
                  <a:pt x="520" y="660"/>
                  <a:pt x="539" y="755"/>
                </a:cubicBezTo>
                <a:cubicBezTo>
                  <a:pt x="550" y="810"/>
                  <a:pt x="556" y="866"/>
                  <a:pt x="557" y="923"/>
                </a:cubicBezTo>
                <a:cubicBezTo>
                  <a:pt x="657" y="920"/>
                  <a:pt x="657" y="920"/>
                  <a:pt x="657" y="920"/>
                </a:cubicBezTo>
                <a:cubicBezTo>
                  <a:pt x="655" y="819"/>
                  <a:pt x="638" y="719"/>
                  <a:pt x="608" y="622"/>
                </a:cubicBezTo>
                <a:cubicBezTo>
                  <a:pt x="579" y="531"/>
                  <a:pt x="538" y="444"/>
                  <a:pt x="486" y="364"/>
                </a:cubicBezTo>
                <a:cubicBezTo>
                  <a:pt x="434" y="285"/>
                  <a:pt x="372" y="212"/>
                  <a:pt x="301" y="149"/>
                </a:cubicBezTo>
                <a:cubicBezTo>
                  <a:pt x="235" y="91"/>
                  <a:pt x="162" y="40"/>
                  <a:pt x="84" y="0"/>
                </a:cubicBezTo>
                <a:cubicBezTo>
                  <a:pt x="38" y="88"/>
                  <a:pt x="38" y="88"/>
                  <a:pt x="38" y="88"/>
                </a:cubicBezTo>
                <a:cubicBezTo>
                  <a:pt x="139" y="141"/>
                  <a:pt x="229" y="211"/>
                  <a:pt x="304" y="293"/>
                </a:cubicBezTo>
                <a:cubicBezTo>
                  <a:pt x="245" y="359"/>
                  <a:pt x="185" y="426"/>
                  <a:pt x="127" y="494"/>
                </a:cubicBezTo>
                <a:cubicBezTo>
                  <a:pt x="85" y="543"/>
                  <a:pt x="42" y="593"/>
                  <a:pt x="10" y="649"/>
                </a:cubicBezTo>
                <a:cubicBezTo>
                  <a:pt x="6" y="655"/>
                  <a:pt x="3" y="661"/>
                  <a:pt x="0" y="667"/>
                </a:cubicBezTo>
                <a:cubicBezTo>
                  <a:pt x="51" y="671"/>
                  <a:pt x="94" y="701"/>
                  <a:pt x="114" y="720"/>
                </a:cubicBezTo>
                <a:cubicBezTo>
                  <a:pt x="143" y="747"/>
                  <a:pt x="94" y="701"/>
                  <a:pt x="114" y="720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 rot="766448">
            <a:off x="6029816" y="3574657"/>
            <a:ext cx="563563" cy="695325"/>
          </a:xfrm>
          <a:custGeom>
            <a:avLst/>
            <a:gdLst>
              <a:gd name="T0" fmla="*/ 409 w 446"/>
              <a:gd name="T1" fmla="*/ 418 h 551"/>
              <a:gd name="T2" fmla="*/ 427 w 446"/>
              <a:gd name="T3" fmla="*/ 333 h 551"/>
              <a:gd name="T4" fmla="*/ 399 w 446"/>
              <a:gd name="T5" fmla="*/ 233 h 551"/>
              <a:gd name="T6" fmla="*/ 446 w 446"/>
              <a:gd name="T7" fmla="*/ 130 h 551"/>
              <a:gd name="T8" fmla="*/ 428 w 446"/>
              <a:gd name="T9" fmla="*/ 120 h 551"/>
              <a:gd name="T10" fmla="*/ 372 w 446"/>
              <a:gd name="T11" fmla="*/ 68 h 551"/>
              <a:gd name="T12" fmla="*/ 337 w 446"/>
              <a:gd name="T13" fmla="*/ 36 h 551"/>
              <a:gd name="T14" fmla="*/ 298 w 446"/>
              <a:gd name="T15" fmla="*/ 0 h 551"/>
              <a:gd name="T16" fmla="*/ 232 w 446"/>
              <a:gd name="T17" fmla="*/ 143 h 551"/>
              <a:gd name="T18" fmla="*/ 100 w 446"/>
              <a:gd name="T19" fmla="*/ 208 h 551"/>
              <a:gd name="T20" fmla="*/ 88 w 446"/>
              <a:gd name="T21" fmla="*/ 233 h 551"/>
              <a:gd name="T22" fmla="*/ 64 w 446"/>
              <a:gd name="T23" fmla="*/ 281 h 551"/>
              <a:gd name="T24" fmla="*/ 43 w 446"/>
              <a:gd name="T25" fmla="*/ 323 h 551"/>
              <a:gd name="T26" fmla="*/ 9 w 446"/>
              <a:gd name="T27" fmla="*/ 392 h 551"/>
              <a:gd name="T28" fmla="*/ 19 w 446"/>
              <a:gd name="T29" fmla="*/ 449 h 551"/>
              <a:gd name="T30" fmla="*/ 40 w 446"/>
              <a:gd name="T31" fmla="*/ 459 h 551"/>
              <a:gd name="T32" fmla="*/ 64 w 446"/>
              <a:gd name="T33" fmla="*/ 454 h 551"/>
              <a:gd name="T34" fmla="*/ 77 w 446"/>
              <a:gd name="T35" fmla="*/ 457 h 551"/>
              <a:gd name="T36" fmla="*/ 88 w 446"/>
              <a:gd name="T37" fmla="*/ 475 h 551"/>
              <a:gd name="T38" fmla="*/ 109 w 446"/>
              <a:gd name="T39" fmla="*/ 490 h 551"/>
              <a:gd name="T40" fmla="*/ 134 w 446"/>
              <a:gd name="T41" fmla="*/ 486 h 551"/>
              <a:gd name="T42" fmla="*/ 154 w 446"/>
              <a:gd name="T43" fmla="*/ 490 h 551"/>
              <a:gd name="T44" fmla="*/ 165 w 446"/>
              <a:gd name="T45" fmla="*/ 509 h 551"/>
              <a:gd name="T46" fmla="*/ 183 w 446"/>
              <a:gd name="T47" fmla="*/ 523 h 551"/>
              <a:gd name="T48" fmla="*/ 207 w 446"/>
              <a:gd name="T49" fmla="*/ 520 h 551"/>
              <a:gd name="T50" fmla="*/ 226 w 446"/>
              <a:gd name="T51" fmla="*/ 516 h 551"/>
              <a:gd name="T52" fmla="*/ 235 w 446"/>
              <a:gd name="T53" fmla="*/ 528 h 551"/>
              <a:gd name="T54" fmla="*/ 281 w 446"/>
              <a:gd name="T55" fmla="*/ 544 h 551"/>
              <a:gd name="T56" fmla="*/ 311 w 446"/>
              <a:gd name="T57" fmla="*/ 517 h 551"/>
              <a:gd name="T58" fmla="*/ 338 w 446"/>
              <a:gd name="T59" fmla="*/ 463 h 551"/>
              <a:gd name="T60" fmla="*/ 358 w 446"/>
              <a:gd name="T61" fmla="*/ 474 h 551"/>
              <a:gd name="T62" fmla="*/ 384 w 446"/>
              <a:gd name="T63" fmla="*/ 465 h 551"/>
              <a:gd name="T64" fmla="*/ 409 w 446"/>
              <a:gd name="T65" fmla="*/ 418 h 551"/>
              <a:gd name="T66" fmla="*/ 409 w 446"/>
              <a:gd name="T67" fmla="*/ 418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6" h="551">
                <a:moveTo>
                  <a:pt x="409" y="418"/>
                </a:moveTo>
                <a:cubicBezTo>
                  <a:pt x="416" y="390"/>
                  <a:pt x="425" y="362"/>
                  <a:pt x="427" y="333"/>
                </a:cubicBezTo>
                <a:cubicBezTo>
                  <a:pt x="430" y="297"/>
                  <a:pt x="421" y="262"/>
                  <a:pt x="399" y="233"/>
                </a:cubicBezTo>
                <a:cubicBezTo>
                  <a:pt x="399" y="233"/>
                  <a:pt x="418" y="190"/>
                  <a:pt x="446" y="130"/>
                </a:cubicBezTo>
                <a:cubicBezTo>
                  <a:pt x="439" y="128"/>
                  <a:pt x="433" y="125"/>
                  <a:pt x="428" y="120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37" y="36"/>
                  <a:pt x="337" y="36"/>
                  <a:pt x="337" y="36"/>
                </a:cubicBezTo>
                <a:cubicBezTo>
                  <a:pt x="298" y="0"/>
                  <a:pt x="298" y="0"/>
                  <a:pt x="298" y="0"/>
                </a:cubicBezTo>
                <a:cubicBezTo>
                  <a:pt x="260" y="81"/>
                  <a:pt x="232" y="143"/>
                  <a:pt x="232" y="143"/>
                </a:cubicBezTo>
                <a:cubicBezTo>
                  <a:pt x="181" y="135"/>
                  <a:pt x="125" y="159"/>
                  <a:pt x="100" y="208"/>
                </a:cubicBezTo>
                <a:cubicBezTo>
                  <a:pt x="88" y="233"/>
                  <a:pt x="88" y="233"/>
                  <a:pt x="88" y="233"/>
                </a:cubicBezTo>
                <a:cubicBezTo>
                  <a:pt x="64" y="281"/>
                  <a:pt x="64" y="281"/>
                  <a:pt x="64" y="281"/>
                </a:cubicBezTo>
                <a:cubicBezTo>
                  <a:pt x="43" y="323"/>
                  <a:pt x="43" y="323"/>
                  <a:pt x="43" y="323"/>
                </a:cubicBezTo>
                <a:cubicBezTo>
                  <a:pt x="9" y="392"/>
                  <a:pt x="9" y="392"/>
                  <a:pt x="9" y="392"/>
                </a:cubicBezTo>
                <a:cubicBezTo>
                  <a:pt x="0" y="410"/>
                  <a:pt x="6" y="435"/>
                  <a:pt x="19" y="449"/>
                </a:cubicBezTo>
                <a:cubicBezTo>
                  <a:pt x="25" y="455"/>
                  <a:pt x="32" y="460"/>
                  <a:pt x="40" y="459"/>
                </a:cubicBezTo>
                <a:cubicBezTo>
                  <a:pt x="48" y="459"/>
                  <a:pt x="56" y="455"/>
                  <a:pt x="64" y="454"/>
                </a:cubicBezTo>
                <a:cubicBezTo>
                  <a:pt x="69" y="452"/>
                  <a:pt x="73" y="452"/>
                  <a:pt x="77" y="457"/>
                </a:cubicBezTo>
                <a:cubicBezTo>
                  <a:pt x="81" y="463"/>
                  <a:pt x="84" y="469"/>
                  <a:pt x="88" y="475"/>
                </a:cubicBezTo>
                <a:cubicBezTo>
                  <a:pt x="93" y="482"/>
                  <a:pt x="100" y="489"/>
                  <a:pt x="109" y="490"/>
                </a:cubicBezTo>
                <a:cubicBezTo>
                  <a:pt x="118" y="492"/>
                  <a:pt x="126" y="488"/>
                  <a:pt x="134" y="486"/>
                </a:cubicBezTo>
                <a:cubicBezTo>
                  <a:pt x="142" y="484"/>
                  <a:pt x="149" y="484"/>
                  <a:pt x="154" y="490"/>
                </a:cubicBezTo>
                <a:cubicBezTo>
                  <a:pt x="159" y="496"/>
                  <a:pt x="161" y="503"/>
                  <a:pt x="165" y="509"/>
                </a:cubicBezTo>
                <a:cubicBezTo>
                  <a:pt x="169" y="516"/>
                  <a:pt x="175" y="522"/>
                  <a:pt x="183" y="523"/>
                </a:cubicBezTo>
                <a:cubicBezTo>
                  <a:pt x="191" y="524"/>
                  <a:pt x="199" y="522"/>
                  <a:pt x="207" y="520"/>
                </a:cubicBezTo>
                <a:cubicBezTo>
                  <a:pt x="213" y="518"/>
                  <a:pt x="220" y="515"/>
                  <a:pt x="226" y="516"/>
                </a:cubicBezTo>
                <a:cubicBezTo>
                  <a:pt x="231" y="518"/>
                  <a:pt x="233" y="524"/>
                  <a:pt x="235" y="528"/>
                </a:cubicBezTo>
                <a:cubicBezTo>
                  <a:pt x="245" y="545"/>
                  <a:pt x="264" y="551"/>
                  <a:pt x="281" y="544"/>
                </a:cubicBezTo>
                <a:cubicBezTo>
                  <a:pt x="293" y="539"/>
                  <a:pt x="305" y="529"/>
                  <a:pt x="311" y="517"/>
                </a:cubicBezTo>
                <a:cubicBezTo>
                  <a:pt x="338" y="463"/>
                  <a:pt x="338" y="463"/>
                  <a:pt x="338" y="463"/>
                </a:cubicBezTo>
                <a:cubicBezTo>
                  <a:pt x="341" y="470"/>
                  <a:pt x="351" y="474"/>
                  <a:pt x="358" y="474"/>
                </a:cubicBezTo>
                <a:cubicBezTo>
                  <a:pt x="368" y="474"/>
                  <a:pt x="377" y="470"/>
                  <a:pt x="384" y="465"/>
                </a:cubicBezTo>
                <a:cubicBezTo>
                  <a:pt x="398" y="453"/>
                  <a:pt x="405" y="435"/>
                  <a:pt x="409" y="418"/>
                </a:cubicBezTo>
                <a:cubicBezTo>
                  <a:pt x="416" y="389"/>
                  <a:pt x="402" y="447"/>
                  <a:pt x="409" y="418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 rot="766448">
            <a:off x="6333198" y="3721850"/>
            <a:ext cx="1022350" cy="1236662"/>
          </a:xfrm>
          <a:custGeom>
            <a:avLst/>
            <a:gdLst>
              <a:gd name="T0" fmla="*/ 710 w 810"/>
              <a:gd name="T1" fmla="*/ 0 h 980"/>
              <a:gd name="T2" fmla="*/ 710 w 810"/>
              <a:gd name="T3" fmla="*/ 0 h 980"/>
              <a:gd name="T4" fmla="*/ 706 w 810"/>
              <a:gd name="T5" fmla="*/ 0 h 980"/>
              <a:gd name="T6" fmla="*/ 572 w 810"/>
              <a:gd name="T7" fmla="*/ 432 h 980"/>
              <a:gd name="T8" fmla="*/ 318 w 810"/>
              <a:gd name="T9" fmla="*/ 324 h 980"/>
              <a:gd name="T10" fmla="*/ 226 w 810"/>
              <a:gd name="T11" fmla="*/ 289 h 980"/>
              <a:gd name="T12" fmla="*/ 120 w 810"/>
              <a:gd name="T13" fmla="*/ 266 h 980"/>
              <a:gd name="T14" fmla="*/ 113 w 810"/>
              <a:gd name="T15" fmla="*/ 380 h 980"/>
              <a:gd name="T16" fmla="*/ 74 w 810"/>
              <a:gd name="T17" fmla="*/ 454 h 980"/>
              <a:gd name="T18" fmla="*/ 131 w 810"/>
              <a:gd name="T19" fmla="*/ 469 h 980"/>
              <a:gd name="T20" fmla="*/ 171 w 810"/>
              <a:gd name="T21" fmla="*/ 485 h 980"/>
              <a:gd name="T22" fmla="*/ 282 w 810"/>
              <a:gd name="T23" fmla="*/ 538 h 980"/>
              <a:gd name="T24" fmla="*/ 431 w 810"/>
              <a:gd name="T25" fmla="*/ 616 h 980"/>
              <a:gd name="T26" fmla="*/ 0 w 810"/>
              <a:gd name="T27" fmla="*/ 884 h 980"/>
              <a:gd name="T28" fmla="*/ 30 w 810"/>
              <a:gd name="T29" fmla="*/ 980 h 980"/>
              <a:gd name="T30" fmla="*/ 33 w 810"/>
              <a:gd name="T31" fmla="*/ 979 h 980"/>
              <a:gd name="T32" fmla="*/ 34 w 810"/>
              <a:gd name="T33" fmla="*/ 980 h 980"/>
              <a:gd name="T34" fmla="*/ 276 w 810"/>
              <a:gd name="T35" fmla="*/ 871 h 980"/>
              <a:gd name="T36" fmla="*/ 482 w 810"/>
              <a:gd name="T37" fmla="*/ 712 h 980"/>
              <a:gd name="T38" fmla="*/ 659 w 810"/>
              <a:gd name="T39" fmla="*/ 490 h 980"/>
              <a:gd name="T40" fmla="*/ 772 w 810"/>
              <a:gd name="T41" fmla="*/ 230 h 980"/>
              <a:gd name="T42" fmla="*/ 810 w 810"/>
              <a:gd name="T43" fmla="*/ 5 h 980"/>
              <a:gd name="T44" fmla="*/ 710 w 810"/>
              <a:gd name="T45" fmla="*/ 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10" h="980">
                <a:moveTo>
                  <a:pt x="710" y="0"/>
                </a:moveTo>
                <a:cubicBezTo>
                  <a:pt x="710" y="0"/>
                  <a:pt x="710" y="0"/>
                  <a:pt x="710" y="0"/>
                </a:cubicBezTo>
                <a:cubicBezTo>
                  <a:pt x="706" y="0"/>
                  <a:pt x="706" y="0"/>
                  <a:pt x="706" y="0"/>
                </a:cubicBezTo>
                <a:cubicBezTo>
                  <a:pt x="699" y="149"/>
                  <a:pt x="652" y="298"/>
                  <a:pt x="572" y="432"/>
                </a:cubicBezTo>
                <a:cubicBezTo>
                  <a:pt x="488" y="395"/>
                  <a:pt x="403" y="358"/>
                  <a:pt x="318" y="324"/>
                </a:cubicBezTo>
                <a:cubicBezTo>
                  <a:pt x="288" y="311"/>
                  <a:pt x="257" y="299"/>
                  <a:pt x="226" y="289"/>
                </a:cubicBezTo>
                <a:cubicBezTo>
                  <a:pt x="191" y="278"/>
                  <a:pt x="155" y="272"/>
                  <a:pt x="120" y="266"/>
                </a:cubicBezTo>
                <a:cubicBezTo>
                  <a:pt x="130" y="304"/>
                  <a:pt x="123" y="343"/>
                  <a:pt x="113" y="380"/>
                </a:cubicBezTo>
                <a:cubicBezTo>
                  <a:pt x="105" y="406"/>
                  <a:pt x="100" y="440"/>
                  <a:pt x="74" y="454"/>
                </a:cubicBezTo>
                <a:cubicBezTo>
                  <a:pt x="93" y="458"/>
                  <a:pt x="112" y="463"/>
                  <a:pt x="131" y="469"/>
                </a:cubicBezTo>
                <a:cubicBezTo>
                  <a:pt x="145" y="474"/>
                  <a:pt x="158" y="479"/>
                  <a:pt x="171" y="485"/>
                </a:cubicBezTo>
                <a:cubicBezTo>
                  <a:pt x="209" y="501"/>
                  <a:pt x="246" y="519"/>
                  <a:pt x="282" y="538"/>
                </a:cubicBezTo>
                <a:cubicBezTo>
                  <a:pt x="332" y="563"/>
                  <a:pt x="382" y="590"/>
                  <a:pt x="431" y="616"/>
                </a:cubicBezTo>
                <a:cubicBezTo>
                  <a:pt x="312" y="741"/>
                  <a:pt x="161" y="834"/>
                  <a:pt x="0" y="884"/>
                </a:cubicBezTo>
                <a:cubicBezTo>
                  <a:pt x="30" y="980"/>
                  <a:pt x="30" y="980"/>
                  <a:pt x="30" y="980"/>
                </a:cubicBezTo>
                <a:cubicBezTo>
                  <a:pt x="31" y="980"/>
                  <a:pt x="32" y="979"/>
                  <a:pt x="33" y="979"/>
                </a:cubicBezTo>
                <a:cubicBezTo>
                  <a:pt x="34" y="980"/>
                  <a:pt x="34" y="980"/>
                  <a:pt x="34" y="980"/>
                </a:cubicBezTo>
                <a:cubicBezTo>
                  <a:pt x="118" y="954"/>
                  <a:pt x="200" y="917"/>
                  <a:pt x="276" y="871"/>
                </a:cubicBezTo>
                <a:cubicBezTo>
                  <a:pt x="350" y="826"/>
                  <a:pt x="420" y="773"/>
                  <a:pt x="482" y="712"/>
                </a:cubicBezTo>
                <a:cubicBezTo>
                  <a:pt x="550" y="646"/>
                  <a:pt x="609" y="571"/>
                  <a:pt x="659" y="490"/>
                </a:cubicBezTo>
                <a:cubicBezTo>
                  <a:pt x="708" y="409"/>
                  <a:pt x="746" y="321"/>
                  <a:pt x="772" y="230"/>
                </a:cubicBezTo>
                <a:cubicBezTo>
                  <a:pt x="793" y="157"/>
                  <a:pt x="806" y="81"/>
                  <a:pt x="810" y="5"/>
                </a:cubicBezTo>
                <a:lnTo>
                  <a:pt x="710" y="0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4346719" y="1155645"/>
            <a:ext cx="286308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137074" y="2799391"/>
            <a:ext cx="3095469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939393" y="2701394"/>
            <a:ext cx="2994464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776082" y="5268375"/>
            <a:ext cx="3113604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585752" y="5255789"/>
            <a:ext cx="3084691" cy="744785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263759" y="2439164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2</a:t>
            </a: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911835" y="4909639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4</a:t>
            </a: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707048" y="4909639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5</a:t>
            </a: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015576" y="2380810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3</a:t>
            </a: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357214" y="815554"/>
            <a:ext cx="2842098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1</a:t>
            </a:r>
            <a:r>
              <a:rPr lang="id-ID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4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4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4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4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12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75146" y="2115295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023428" y="2396191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12403" y="2108038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692800" y="2403448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75146" y="4258889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023428" y="4539785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12403" y="4251632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8692800" y="4547042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2" name="Group 126出自【趣你的PPT】(微信:qunideppt)：最优质的PPT资源库"/>
          <p:cNvGrpSpPr/>
          <p:nvPr/>
        </p:nvGrpSpPr>
        <p:grpSpPr>
          <a:xfrm>
            <a:off x="3764041" y="2669949"/>
            <a:ext cx="2145129" cy="1702252"/>
            <a:chOff x="3787487" y="2880964"/>
            <a:chExt cx="2145129" cy="1702252"/>
          </a:xfrm>
          <a:solidFill>
            <a:srgbClr val="365A0E"/>
          </a:solidFill>
        </p:grpSpPr>
        <p:sp>
          <p:nvSpPr>
            <p:cNvPr id="83" name="出自【趣你的PPT】(微信:qunideppt)：最优质的PPT资源库"/>
            <p:cNvSpPr/>
            <p:nvPr/>
          </p:nvSpPr>
          <p:spPr>
            <a:xfrm>
              <a:off x="4230365" y="2880964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FFFFFF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/>
            <p:nvPr/>
          </p:nvSpPr>
          <p:spPr>
            <a:xfrm>
              <a:off x="3787487" y="3360615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FFFFFF"/>
                </a:solidFill>
              </a:endParaRPr>
            </a:p>
          </p:txBody>
        </p:sp>
      </p:grpSp>
      <p:grpSp>
        <p:nvGrpSpPr>
          <p:cNvPr id="63" name="Group 127出自【趣你的PPT】(微信:qunideppt)：最优质的PPT资源库"/>
          <p:cNvGrpSpPr/>
          <p:nvPr/>
        </p:nvGrpSpPr>
        <p:grpSpPr>
          <a:xfrm>
            <a:off x="5216691" y="1168300"/>
            <a:ext cx="1702252" cy="2189739"/>
            <a:chOff x="5240137" y="1379315"/>
            <a:chExt cx="1702252" cy="2189739"/>
          </a:xfrm>
          <a:solidFill>
            <a:srgbClr val="F9789E"/>
          </a:solidFill>
        </p:grpSpPr>
        <p:sp>
          <p:nvSpPr>
            <p:cNvPr id="81" name="出自【趣你的PPT】(微信:qunideppt)：最优质的PPT资源库"/>
            <p:cNvSpPr/>
            <p:nvPr/>
          </p:nvSpPr>
          <p:spPr>
            <a:xfrm rot="16200000" flipH="1" flipV="1">
              <a:off x="5240137" y="1866803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FFFFFF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/>
            <p:nvPr/>
          </p:nvSpPr>
          <p:spPr>
            <a:xfrm rot="5400000">
              <a:off x="5624485" y="1484090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FFFFFF"/>
                </a:solidFill>
              </a:endParaRPr>
            </a:p>
          </p:txBody>
        </p:sp>
      </p:grpSp>
      <p:grpSp>
        <p:nvGrpSpPr>
          <p:cNvPr id="73" name="Group 129出自【趣你的PPT】(微信:qunideppt)：最优质的PPT资源库"/>
          <p:cNvGrpSpPr/>
          <p:nvPr/>
        </p:nvGrpSpPr>
        <p:grpSpPr>
          <a:xfrm>
            <a:off x="5226164" y="3725533"/>
            <a:ext cx="1702252" cy="2208687"/>
            <a:chOff x="5249610" y="3936548"/>
            <a:chExt cx="1702252" cy="2208687"/>
          </a:xfrm>
          <a:solidFill>
            <a:srgbClr val="F9789E"/>
          </a:solidFill>
        </p:grpSpPr>
        <p:sp>
          <p:nvSpPr>
            <p:cNvPr id="79" name="出自【趣你的PPT】(微信:qunideppt)：最优质的PPT资源库"/>
            <p:cNvSpPr/>
            <p:nvPr/>
          </p:nvSpPr>
          <p:spPr>
            <a:xfrm rot="16200000">
              <a:off x="5249610" y="3936548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FFFFFF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/>
            <p:nvPr/>
          </p:nvSpPr>
          <p:spPr>
            <a:xfrm rot="5400000">
              <a:off x="5657847" y="5297510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FFFFFF"/>
                </a:solidFill>
              </a:endParaRPr>
            </a:p>
          </p:txBody>
        </p:sp>
      </p:grpSp>
      <p:grpSp>
        <p:nvGrpSpPr>
          <p:cNvPr id="74" name="Group 128出自【趣你的PPT】(微信:qunideppt)：最优质的PPT资源库"/>
          <p:cNvGrpSpPr/>
          <p:nvPr/>
        </p:nvGrpSpPr>
        <p:grpSpPr>
          <a:xfrm>
            <a:off x="6235937" y="2700134"/>
            <a:ext cx="2169027" cy="1702252"/>
            <a:chOff x="6259383" y="2911149"/>
            <a:chExt cx="2169027" cy="1702252"/>
          </a:xfrm>
          <a:solidFill>
            <a:srgbClr val="365A0E"/>
          </a:solidFill>
        </p:grpSpPr>
        <p:sp>
          <p:nvSpPr>
            <p:cNvPr id="75" name="出自【趣你的PPT】(微信:qunideppt)：最优质的PPT资源库"/>
            <p:cNvSpPr/>
            <p:nvPr/>
          </p:nvSpPr>
          <p:spPr>
            <a:xfrm flipH="1" flipV="1">
              <a:off x="6259383" y="2911149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FFFFFF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>
            <a:xfrm>
              <a:off x="7475910" y="3358905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2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3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2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79" y="2258034"/>
            <a:ext cx="1607382" cy="2445418"/>
          </a:xfrm>
          <a:prstGeom prst="rect">
            <a:avLst/>
          </a:prstGeom>
        </p:spPr>
      </p:pic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24" y="2258034"/>
            <a:ext cx="1607382" cy="2445418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792" y="2258034"/>
            <a:ext cx="1607382" cy="2445418"/>
          </a:xfrm>
          <a:prstGeom prst="rect">
            <a:avLst/>
          </a:prstGeom>
        </p:spPr>
      </p:pic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08" y="2258034"/>
            <a:ext cx="1607382" cy="2445418"/>
          </a:xfrm>
          <a:prstGeom prst="rect">
            <a:avLst/>
          </a:prstGeom>
        </p:spPr>
      </p:pic>
      <p:sp>
        <p:nvSpPr>
          <p:cNvPr id="13" name="出自【趣你的PPT】(微信:qunideppt)：最优质的PPT资源库"/>
          <p:cNvSpPr txBox="1"/>
          <p:nvPr/>
        </p:nvSpPr>
        <p:spPr>
          <a:xfrm rot="20331793">
            <a:off x="1580415" y="2851564"/>
            <a:ext cx="125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355C1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标题</a:t>
            </a: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>
            <a:off x="1085540" y="3917902"/>
            <a:ext cx="2143942" cy="0"/>
          </a:xfrm>
          <a:prstGeom prst="line">
            <a:avLst/>
          </a:prstGeom>
          <a:ln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>
            <a:off x="875199" y="3972664"/>
            <a:ext cx="2724682" cy="286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 rot="20331793">
            <a:off x="4160260" y="2851564"/>
            <a:ext cx="125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CAAD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标题</a:t>
            </a: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3751524" y="3917902"/>
            <a:ext cx="2143942" cy="0"/>
          </a:xfrm>
          <a:prstGeom prst="line">
            <a:avLst/>
          </a:prstGeom>
          <a:ln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出自【趣你的PPT】(微信:qunideppt)：最优质的PPT资源库"/>
          <p:cNvSpPr/>
          <p:nvPr/>
        </p:nvSpPr>
        <p:spPr>
          <a:xfrm>
            <a:off x="3541183" y="3972664"/>
            <a:ext cx="2724682" cy="286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 rot="20331793">
            <a:off x="6709244" y="2851564"/>
            <a:ext cx="125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355C1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标题</a:t>
            </a:r>
          </a:p>
        </p:txBody>
      </p:sp>
      <p:cxnSp>
        <p:nvCxnSpPr>
          <p:cNvPr id="41" name="出自【趣你的PPT】(微信:qunideppt)：最优质的PPT资源库"/>
          <p:cNvCxnSpPr/>
          <p:nvPr/>
        </p:nvCxnSpPr>
        <p:spPr>
          <a:xfrm>
            <a:off x="6417508" y="3917902"/>
            <a:ext cx="2143942" cy="0"/>
          </a:xfrm>
          <a:prstGeom prst="line">
            <a:avLst/>
          </a:prstGeom>
          <a:ln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出自【趣你的PPT】(微信:qunideppt)：最优质的PPT资源库"/>
          <p:cNvSpPr/>
          <p:nvPr/>
        </p:nvSpPr>
        <p:spPr>
          <a:xfrm>
            <a:off x="6207167" y="3972664"/>
            <a:ext cx="2724682" cy="286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 rot="20331793">
            <a:off x="9429528" y="2851564"/>
            <a:ext cx="125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CAAD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标题</a:t>
            </a:r>
          </a:p>
        </p:txBody>
      </p:sp>
      <p:cxnSp>
        <p:nvCxnSpPr>
          <p:cNvPr id="47" name="出自【趣你的PPT】(微信:qunideppt)：最优质的PPT资源库"/>
          <p:cNvCxnSpPr/>
          <p:nvPr/>
        </p:nvCxnSpPr>
        <p:spPr>
          <a:xfrm>
            <a:off x="9083492" y="3917902"/>
            <a:ext cx="2143942" cy="0"/>
          </a:xfrm>
          <a:prstGeom prst="line">
            <a:avLst/>
          </a:prstGeom>
          <a:ln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出自【趣你的PPT】(微信:qunideppt)：最优质的PPT资源库"/>
          <p:cNvSpPr/>
          <p:nvPr/>
        </p:nvSpPr>
        <p:spPr>
          <a:xfrm>
            <a:off x="8873151" y="3972664"/>
            <a:ext cx="2724682" cy="286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3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3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66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9930947" y="423636"/>
            <a:ext cx="1968500" cy="1968500"/>
            <a:chOff x="3048000" y="381000"/>
            <a:chExt cx="6096000" cy="6096000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3048000" y="381000"/>
              <a:ext cx="6096000" cy="609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762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3357229" y="690229"/>
              <a:ext cx="5477542" cy="54775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5751266" y="2231516"/>
            <a:ext cx="6705448" cy="4626484"/>
            <a:chOff x="2586380" y="153103"/>
            <a:chExt cx="9900132" cy="6830686"/>
          </a:xfrm>
        </p:grpSpPr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/>
            <a:stretch>
              <a:fillRect/>
            </a:stretch>
          </p:blipFill>
          <p:spPr>
            <a:xfrm>
              <a:off x="2586380" y="153103"/>
              <a:ext cx="9900132" cy="6830686"/>
            </a:xfrm>
            <a:custGeom>
              <a:avLst/>
              <a:gdLst>
                <a:gd name="connsiteX0" fmla="*/ 470075 w 10825549"/>
                <a:gd name="connsiteY0" fmla="*/ 3871118 h 7469186"/>
                <a:gd name="connsiteX1" fmla="*/ 10386291 w 10825549"/>
                <a:gd name="connsiteY1" fmla="*/ 3871118 h 7469186"/>
                <a:gd name="connsiteX2" fmla="*/ 10386291 w 10825549"/>
                <a:gd name="connsiteY2" fmla="*/ 7469186 h 7469186"/>
                <a:gd name="connsiteX3" fmla="*/ 470075 w 10825549"/>
                <a:gd name="connsiteY3" fmla="*/ 7469186 h 7469186"/>
                <a:gd name="connsiteX4" fmla="*/ 0 w 10825549"/>
                <a:gd name="connsiteY4" fmla="*/ 0 h 7469186"/>
                <a:gd name="connsiteX5" fmla="*/ 10825549 w 10825549"/>
                <a:gd name="connsiteY5" fmla="*/ 0 h 7469186"/>
                <a:gd name="connsiteX6" fmla="*/ 10825549 w 10825549"/>
                <a:gd name="connsiteY6" fmla="*/ 3871118 h 7469186"/>
                <a:gd name="connsiteX7" fmla="*/ 10386291 w 10825549"/>
                <a:gd name="connsiteY7" fmla="*/ 3871118 h 7469186"/>
                <a:gd name="connsiteX8" fmla="*/ 10386291 w 10825549"/>
                <a:gd name="connsiteY8" fmla="*/ 611186 h 7469186"/>
                <a:gd name="connsiteX9" fmla="*/ 470075 w 10825549"/>
                <a:gd name="connsiteY9" fmla="*/ 611186 h 7469186"/>
                <a:gd name="connsiteX10" fmla="*/ 470075 w 10825549"/>
                <a:gd name="connsiteY10" fmla="*/ 3871118 h 7469186"/>
                <a:gd name="connsiteX11" fmla="*/ 0 w 10825549"/>
                <a:gd name="connsiteY11" fmla="*/ 3871118 h 746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25549" h="7469186">
                  <a:moveTo>
                    <a:pt x="470075" y="3871118"/>
                  </a:moveTo>
                  <a:lnTo>
                    <a:pt x="10386291" y="3871118"/>
                  </a:lnTo>
                  <a:lnTo>
                    <a:pt x="10386291" y="7469186"/>
                  </a:lnTo>
                  <a:lnTo>
                    <a:pt x="470075" y="7469186"/>
                  </a:lnTo>
                  <a:close/>
                  <a:moveTo>
                    <a:pt x="0" y="0"/>
                  </a:moveTo>
                  <a:lnTo>
                    <a:pt x="10825549" y="0"/>
                  </a:lnTo>
                  <a:lnTo>
                    <a:pt x="10825549" y="3871118"/>
                  </a:lnTo>
                  <a:lnTo>
                    <a:pt x="10386291" y="3871118"/>
                  </a:lnTo>
                  <a:lnTo>
                    <a:pt x="10386291" y="611186"/>
                  </a:lnTo>
                  <a:lnTo>
                    <a:pt x="470075" y="611186"/>
                  </a:lnTo>
                  <a:lnTo>
                    <a:pt x="470075" y="3871118"/>
                  </a:lnTo>
                  <a:lnTo>
                    <a:pt x="0" y="3871118"/>
                  </a:lnTo>
                  <a:close/>
                </a:path>
              </a:pathLst>
            </a:custGeom>
          </p:spPr>
        </p:pic>
        <p:pic>
          <p:nvPicPr>
            <p:cNvPr id="2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287" y="5139269"/>
              <a:ext cx="2847564" cy="1584190"/>
            </a:xfrm>
            <a:prstGeom prst="rect">
              <a:avLst/>
            </a:prstGeom>
          </p:spPr>
        </p:pic>
        <p:pic>
          <p:nvPicPr>
            <p:cNvPr id="2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037" y="3840466"/>
              <a:ext cx="1980284" cy="1039158"/>
            </a:xfrm>
            <a:prstGeom prst="rect">
              <a:avLst/>
            </a:prstGeom>
          </p:spPr>
        </p:pic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318" y="4929354"/>
              <a:ext cx="1907272" cy="1242676"/>
            </a:xfrm>
            <a:prstGeom prst="rect">
              <a:avLst/>
            </a:prstGeom>
          </p:spPr>
        </p:pic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072" y="3046433"/>
              <a:ext cx="2605610" cy="2627224"/>
            </a:xfrm>
            <a:prstGeom prst="rect">
              <a:avLst/>
            </a:prstGeom>
          </p:spPr>
        </p:pic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76" y="4241704"/>
              <a:ext cx="3648150" cy="2441518"/>
            </a:xfrm>
            <a:prstGeom prst="rect">
              <a:avLst/>
            </a:prstGeom>
          </p:spPr>
        </p:pic>
        <p:pic>
          <p:nvPicPr>
            <p:cNvPr id="1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229" y="4258191"/>
              <a:ext cx="904914" cy="1342326"/>
            </a:xfrm>
            <a:prstGeom prst="rect">
              <a:avLst/>
            </a:prstGeom>
          </p:spPr>
        </p:pic>
        <p:pic>
          <p:nvPicPr>
            <p:cNvPr id="2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894" y="5248028"/>
              <a:ext cx="1954542" cy="1609972"/>
            </a:xfrm>
            <a:prstGeom prst="rect">
              <a:avLst/>
            </a:prstGeom>
          </p:spPr>
        </p:pic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735" y="4881086"/>
              <a:ext cx="2123554" cy="2022036"/>
            </a:xfrm>
            <a:prstGeom prst="rect">
              <a:avLst/>
            </a:prstGeom>
          </p:spPr>
        </p:pic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10177966" y="789298"/>
            <a:ext cx="1474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目</a:t>
            </a:r>
            <a:r>
              <a:rPr lang="en-US" altLang="zh-CN" sz="44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.</a:t>
            </a:r>
            <a:r>
              <a:rPr lang="zh-CN" altLang="en-US" sz="44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录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718208" y="3613053"/>
            <a:ext cx="5536691" cy="1008000"/>
          </a:xfrm>
          <a:custGeom>
            <a:avLst/>
            <a:gdLst>
              <a:gd name="connsiteX0" fmla="*/ 463923 w 5096436"/>
              <a:gd name="connsiteY0" fmla="*/ 0 h 927848"/>
              <a:gd name="connsiteX1" fmla="*/ 463924 w 5096436"/>
              <a:gd name="connsiteY1" fmla="*/ 0 h 927848"/>
              <a:gd name="connsiteX2" fmla="*/ 5096436 w 5096436"/>
              <a:gd name="connsiteY2" fmla="*/ 0 h 927848"/>
              <a:gd name="connsiteX3" fmla="*/ 5096436 w 5096436"/>
              <a:gd name="connsiteY3" fmla="*/ 121924 h 927848"/>
              <a:gd name="connsiteX4" fmla="*/ 3926681 w 5096436"/>
              <a:gd name="connsiteY4" fmla="*/ 121924 h 927848"/>
              <a:gd name="connsiteX5" fmla="*/ 2508394 w 5096436"/>
              <a:gd name="connsiteY5" fmla="*/ 121924 h 927848"/>
              <a:gd name="connsiteX6" fmla="*/ 511641 w 5096436"/>
              <a:gd name="connsiteY6" fmla="*/ 121924 h 927848"/>
              <a:gd name="connsiteX7" fmla="*/ 511640 w 5096436"/>
              <a:gd name="connsiteY7" fmla="*/ 121924 h 927848"/>
              <a:gd name="connsiteX8" fmla="*/ 442716 w 5096436"/>
              <a:gd name="connsiteY8" fmla="*/ 128872 h 927848"/>
              <a:gd name="connsiteX9" fmla="*/ 169641 w 5096436"/>
              <a:gd name="connsiteY9" fmla="*/ 463924 h 927848"/>
              <a:gd name="connsiteX10" fmla="*/ 511641 w 5096436"/>
              <a:gd name="connsiteY10" fmla="*/ 805924 h 927848"/>
              <a:gd name="connsiteX11" fmla="*/ 511648 w 5096436"/>
              <a:gd name="connsiteY11" fmla="*/ 805923 h 927848"/>
              <a:gd name="connsiteX12" fmla="*/ 2508394 w 5096436"/>
              <a:gd name="connsiteY12" fmla="*/ 805923 h 927848"/>
              <a:gd name="connsiteX13" fmla="*/ 3926681 w 5096436"/>
              <a:gd name="connsiteY13" fmla="*/ 805923 h 927848"/>
              <a:gd name="connsiteX14" fmla="*/ 5096436 w 5096436"/>
              <a:gd name="connsiteY14" fmla="*/ 805923 h 927848"/>
              <a:gd name="connsiteX15" fmla="*/ 5096436 w 5096436"/>
              <a:gd name="connsiteY15" fmla="*/ 927847 h 927848"/>
              <a:gd name="connsiteX16" fmla="*/ 463934 w 5096436"/>
              <a:gd name="connsiteY16" fmla="*/ 927847 h 927848"/>
              <a:gd name="connsiteX17" fmla="*/ 463924 w 5096436"/>
              <a:gd name="connsiteY17" fmla="*/ 927848 h 927848"/>
              <a:gd name="connsiteX18" fmla="*/ 0 w 5096436"/>
              <a:gd name="connsiteY18" fmla="*/ 463924 h 927848"/>
              <a:gd name="connsiteX19" fmla="*/ 370427 w 5096436"/>
              <a:gd name="connsiteY19" fmla="*/ 9425 h 92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6436" h="927848">
                <a:moveTo>
                  <a:pt x="463923" y="0"/>
                </a:moveTo>
                <a:lnTo>
                  <a:pt x="463924" y="0"/>
                </a:lnTo>
                <a:lnTo>
                  <a:pt x="5096436" y="0"/>
                </a:lnTo>
                <a:lnTo>
                  <a:pt x="5096436" y="121924"/>
                </a:lnTo>
                <a:lnTo>
                  <a:pt x="3926681" y="121924"/>
                </a:lnTo>
                <a:lnTo>
                  <a:pt x="2508394" y="121924"/>
                </a:lnTo>
                <a:lnTo>
                  <a:pt x="511641" y="121924"/>
                </a:lnTo>
                <a:lnTo>
                  <a:pt x="511640" y="121924"/>
                </a:lnTo>
                <a:lnTo>
                  <a:pt x="442716" y="128872"/>
                </a:lnTo>
                <a:cubicBezTo>
                  <a:pt x="286872" y="160763"/>
                  <a:pt x="169641" y="298653"/>
                  <a:pt x="169641" y="463924"/>
                </a:cubicBezTo>
                <a:cubicBezTo>
                  <a:pt x="169641" y="652805"/>
                  <a:pt x="322760" y="805924"/>
                  <a:pt x="511641" y="805924"/>
                </a:cubicBezTo>
                <a:lnTo>
                  <a:pt x="511648" y="805923"/>
                </a:lnTo>
                <a:lnTo>
                  <a:pt x="2508394" y="805923"/>
                </a:lnTo>
                <a:lnTo>
                  <a:pt x="3926681" y="805923"/>
                </a:lnTo>
                <a:lnTo>
                  <a:pt x="5096436" y="805923"/>
                </a:lnTo>
                <a:lnTo>
                  <a:pt x="5096436" y="927847"/>
                </a:lnTo>
                <a:lnTo>
                  <a:pt x="463934" y="927847"/>
                </a:lnTo>
                <a:lnTo>
                  <a:pt x="463924" y="927848"/>
                </a:lnTo>
                <a:cubicBezTo>
                  <a:pt x="207706" y="927848"/>
                  <a:pt x="0" y="720142"/>
                  <a:pt x="0" y="463924"/>
                </a:cubicBezTo>
                <a:cubicBezTo>
                  <a:pt x="0" y="239733"/>
                  <a:pt x="159025" y="52685"/>
                  <a:pt x="370427" y="942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 flipH="1">
            <a:off x="718208" y="2284152"/>
            <a:ext cx="5536691" cy="1008000"/>
          </a:xfrm>
          <a:custGeom>
            <a:avLst/>
            <a:gdLst>
              <a:gd name="connsiteX0" fmla="*/ 463923 w 5096436"/>
              <a:gd name="connsiteY0" fmla="*/ 0 h 927848"/>
              <a:gd name="connsiteX1" fmla="*/ 463924 w 5096436"/>
              <a:gd name="connsiteY1" fmla="*/ 0 h 927848"/>
              <a:gd name="connsiteX2" fmla="*/ 5096436 w 5096436"/>
              <a:gd name="connsiteY2" fmla="*/ 0 h 927848"/>
              <a:gd name="connsiteX3" fmla="*/ 5096436 w 5096436"/>
              <a:gd name="connsiteY3" fmla="*/ 121924 h 927848"/>
              <a:gd name="connsiteX4" fmla="*/ 3926681 w 5096436"/>
              <a:gd name="connsiteY4" fmla="*/ 121924 h 927848"/>
              <a:gd name="connsiteX5" fmla="*/ 2508394 w 5096436"/>
              <a:gd name="connsiteY5" fmla="*/ 121924 h 927848"/>
              <a:gd name="connsiteX6" fmla="*/ 511641 w 5096436"/>
              <a:gd name="connsiteY6" fmla="*/ 121924 h 927848"/>
              <a:gd name="connsiteX7" fmla="*/ 511640 w 5096436"/>
              <a:gd name="connsiteY7" fmla="*/ 121924 h 927848"/>
              <a:gd name="connsiteX8" fmla="*/ 442716 w 5096436"/>
              <a:gd name="connsiteY8" fmla="*/ 128872 h 927848"/>
              <a:gd name="connsiteX9" fmla="*/ 169641 w 5096436"/>
              <a:gd name="connsiteY9" fmla="*/ 463924 h 927848"/>
              <a:gd name="connsiteX10" fmla="*/ 511641 w 5096436"/>
              <a:gd name="connsiteY10" fmla="*/ 805924 h 927848"/>
              <a:gd name="connsiteX11" fmla="*/ 511648 w 5096436"/>
              <a:gd name="connsiteY11" fmla="*/ 805923 h 927848"/>
              <a:gd name="connsiteX12" fmla="*/ 2508394 w 5096436"/>
              <a:gd name="connsiteY12" fmla="*/ 805923 h 927848"/>
              <a:gd name="connsiteX13" fmla="*/ 3926681 w 5096436"/>
              <a:gd name="connsiteY13" fmla="*/ 805923 h 927848"/>
              <a:gd name="connsiteX14" fmla="*/ 5096436 w 5096436"/>
              <a:gd name="connsiteY14" fmla="*/ 805923 h 927848"/>
              <a:gd name="connsiteX15" fmla="*/ 5096436 w 5096436"/>
              <a:gd name="connsiteY15" fmla="*/ 927847 h 927848"/>
              <a:gd name="connsiteX16" fmla="*/ 463934 w 5096436"/>
              <a:gd name="connsiteY16" fmla="*/ 927847 h 927848"/>
              <a:gd name="connsiteX17" fmla="*/ 463924 w 5096436"/>
              <a:gd name="connsiteY17" fmla="*/ 927848 h 927848"/>
              <a:gd name="connsiteX18" fmla="*/ 0 w 5096436"/>
              <a:gd name="connsiteY18" fmla="*/ 463924 h 927848"/>
              <a:gd name="connsiteX19" fmla="*/ 370427 w 5096436"/>
              <a:gd name="connsiteY19" fmla="*/ 9425 h 92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6436" h="927848">
                <a:moveTo>
                  <a:pt x="463923" y="0"/>
                </a:moveTo>
                <a:lnTo>
                  <a:pt x="463924" y="0"/>
                </a:lnTo>
                <a:lnTo>
                  <a:pt x="5096436" y="0"/>
                </a:lnTo>
                <a:lnTo>
                  <a:pt x="5096436" y="121924"/>
                </a:lnTo>
                <a:lnTo>
                  <a:pt x="3926681" y="121924"/>
                </a:lnTo>
                <a:lnTo>
                  <a:pt x="2508394" y="121924"/>
                </a:lnTo>
                <a:lnTo>
                  <a:pt x="511641" y="121924"/>
                </a:lnTo>
                <a:lnTo>
                  <a:pt x="511640" y="121924"/>
                </a:lnTo>
                <a:lnTo>
                  <a:pt x="442716" y="128872"/>
                </a:lnTo>
                <a:cubicBezTo>
                  <a:pt x="286872" y="160763"/>
                  <a:pt x="169641" y="298653"/>
                  <a:pt x="169641" y="463924"/>
                </a:cubicBezTo>
                <a:cubicBezTo>
                  <a:pt x="169641" y="652805"/>
                  <a:pt x="322760" y="805924"/>
                  <a:pt x="511641" y="805924"/>
                </a:cubicBezTo>
                <a:lnTo>
                  <a:pt x="511648" y="805923"/>
                </a:lnTo>
                <a:lnTo>
                  <a:pt x="2508394" y="805923"/>
                </a:lnTo>
                <a:lnTo>
                  <a:pt x="3926681" y="805923"/>
                </a:lnTo>
                <a:lnTo>
                  <a:pt x="5096436" y="805923"/>
                </a:lnTo>
                <a:lnTo>
                  <a:pt x="5096436" y="927847"/>
                </a:lnTo>
                <a:lnTo>
                  <a:pt x="463934" y="927847"/>
                </a:lnTo>
                <a:lnTo>
                  <a:pt x="463924" y="927848"/>
                </a:lnTo>
                <a:cubicBezTo>
                  <a:pt x="207706" y="927848"/>
                  <a:pt x="0" y="720142"/>
                  <a:pt x="0" y="463924"/>
                </a:cubicBezTo>
                <a:cubicBezTo>
                  <a:pt x="0" y="239733"/>
                  <a:pt x="159025" y="52685"/>
                  <a:pt x="370427" y="942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718208" y="955251"/>
            <a:ext cx="5536691" cy="1008000"/>
          </a:xfrm>
          <a:custGeom>
            <a:avLst/>
            <a:gdLst>
              <a:gd name="connsiteX0" fmla="*/ 463923 w 5096436"/>
              <a:gd name="connsiteY0" fmla="*/ 0 h 927848"/>
              <a:gd name="connsiteX1" fmla="*/ 463924 w 5096436"/>
              <a:gd name="connsiteY1" fmla="*/ 0 h 927848"/>
              <a:gd name="connsiteX2" fmla="*/ 5096436 w 5096436"/>
              <a:gd name="connsiteY2" fmla="*/ 0 h 927848"/>
              <a:gd name="connsiteX3" fmla="*/ 5096436 w 5096436"/>
              <a:gd name="connsiteY3" fmla="*/ 121924 h 927848"/>
              <a:gd name="connsiteX4" fmla="*/ 3926681 w 5096436"/>
              <a:gd name="connsiteY4" fmla="*/ 121924 h 927848"/>
              <a:gd name="connsiteX5" fmla="*/ 2508394 w 5096436"/>
              <a:gd name="connsiteY5" fmla="*/ 121924 h 927848"/>
              <a:gd name="connsiteX6" fmla="*/ 511641 w 5096436"/>
              <a:gd name="connsiteY6" fmla="*/ 121924 h 927848"/>
              <a:gd name="connsiteX7" fmla="*/ 511640 w 5096436"/>
              <a:gd name="connsiteY7" fmla="*/ 121924 h 927848"/>
              <a:gd name="connsiteX8" fmla="*/ 442716 w 5096436"/>
              <a:gd name="connsiteY8" fmla="*/ 128872 h 927848"/>
              <a:gd name="connsiteX9" fmla="*/ 169641 w 5096436"/>
              <a:gd name="connsiteY9" fmla="*/ 463924 h 927848"/>
              <a:gd name="connsiteX10" fmla="*/ 511641 w 5096436"/>
              <a:gd name="connsiteY10" fmla="*/ 805924 h 927848"/>
              <a:gd name="connsiteX11" fmla="*/ 511648 w 5096436"/>
              <a:gd name="connsiteY11" fmla="*/ 805923 h 927848"/>
              <a:gd name="connsiteX12" fmla="*/ 2508394 w 5096436"/>
              <a:gd name="connsiteY12" fmla="*/ 805923 h 927848"/>
              <a:gd name="connsiteX13" fmla="*/ 3926681 w 5096436"/>
              <a:gd name="connsiteY13" fmla="*/ 805923 h 927848"/>
              <a:gd name="connsiteX14" fmla="*/ 5096436 w 5096436"/>
              <a:gd name="connsiteY14" fmla="*/ 805923 h 927848"/>
              <a:gd name="connsiteX15" fmla="*/ 5096436 w 5096436"/>
              <a:gd name="connsiteY15" fmla="*/ 927847 h 927848"/>
              <a:gd name="connsiteX16" fmla="*/ 463934 w 5096436"/>
              <a:gd name="connsiteY16" fmla="*/ 927847 h 927848"/>
              <a:gd name="connsiteX17" fmla="*/ 463924 w 5096436"/>
              <a:gd name="connsiteY17" fmla="*/ 927848 h 927848"/>
              <a:gd name="connsiteX18" fmla="*/ 0 w 5096436"/>
              <a:gd name="connsiteY18" fmla="*/ 463924 h 927848"/>
              <a:gd name="connsiteX19" fmla="*/ 370427 w 5096436"/>
              <a:gd name="connsiteY19" fmla="*/ 9425 h 92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6436" h="927848">
                <a:moveTo>
                  <a:pt x="463923" y="0"/>
                </a:moveTo>
                <a:lnTo>
                  <a:pt x="463924" y="0"/>
                </a:lnTo>
                <a:lnTo>
                  <a:pt x="5096436" y="0"/>
                </a:lnTo>
                <a:lnTo>
                  <a:pt x="5096436" y="121924"/>
                </a:lnTo>
                <a:lnTo>
                  <a:pt x="3926681" y="121924"/>
                </a:lnTo>
                <a:lnTo>
                  <a:pt x="2508394" y="121924"/>
                </a:lnTo>
                <a:lnTo>
                  <a:pt x="511641" y="121924"/>
                </a:lnTo>
                <a:lnTo>
                  <a:pt x="511640" y="121924"/>
                </a:lnTo>
                <a:lnTo>
                  <a:pt x="442716" y="128872"/>
                </a:lnTo>
                <a:cubicBezTo>
                  <a:pt x="286872" y="160763"/>
                  <a:pt x="169641" y="298653"/>
                  <a:pt x="169641" y="463924"/>
                </a:cubicBezTo>
                <a:cubicBezTo>
                  <a:pt x="169641" y="652805"/>
                  <a:pt x="322760" y="805924"/>
                  <a:pt x="511641" y="805924"/>
                </a:cubicBezTo>
                <a:lnTo>
                  <a:pt x="511648" y="805923"/>
                </a:lnTo>
                <a:lnTo>
                  <a:pt x="2508394" y="805923"/>
                </a:lnTo>
                <a:lnTo>
                  <a:pt x="3926681" y="805923"/>
                </a:lnTo>
                <a:lnTo>
                  <a:pt x="5096436" y="805923"/>
                </a:lnTo>
                <a:lnTo>
                  <a:pt x="5096436" y="927847"/>
                </a:lnTo>
                <a:lnTo>
                  <a:pt x="463934" y="927847"/>
                </a:lnTo>
                <a:lnTo>
                  <a:pt x="463924" y="927848"/>
                </a:lnTo>
                <a:cubicBezTo>
                  <a:pt x="207706" y="927848"/>
                  <a:pt x="0" y="720142"/>
                  <a:pt x="0" y="463924"/>
                </a:cubicBezTo>
                <a:cubicBezTo>
                  <a:pt x="0" y="239733"/>
                  <a:pt x="159025" y="52685"/>
                  <a:pt x="370427" y="942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flipH="1">
            <a:off x="718208" y="4894749"/>
            <a:ext cx="5536691" cy="1008000"/>
          </a:xfrm>
          <a:custGeom>
            <a:avLst/>
            <a:gdLst>
              <a:gd name="connsiteX0" fmla="*/ 463923 w 5096436"/>
              <a:gd name="connsiteY0" fmla="*/ 0 h 927848"/>
              <a:gd name="connsiteX1" fmla="*/ 463924 w 5096436"/>
              <a:gd name="connsiteY1" fmla="*/ 0 h 927848"/>
              <a:gd name="connsiteX2" fmla="*/ 5096436 w 5096436"/>
              <a:gd name="connsiteY2" fmla="*/ 0 h 927848"/>
              <a:gd name="connsiteX3" fmla="*/ 5096436 w 5096436"/>
              <a:gd name="connsiteY3" fmla="*/ 121924 h 927848"/>
              <a:gd name="connsiteX4" fmla="*/ 3926681 w 5096436"/>
              <a:gd name="connsiteY4" fmla="*/ 121924 h 927848"/>
              <a:gd name="connsiteX5" fmla="*/ 2508394 w 5096436"/>
              <a:gd name="connsiteY5" fmla="*/ 121924 h 927848"/>
              <a:gd name="connsiteX6" fmla="*/ 511641 w 5096436"/>
              <a:gd name="connsiteY6" fmla="*/ 121924 h 927848"/>
              <a:gd name="connsiteX7" fmla="*/ 511640 w 5096436"/>
              <a:gd name="connsiteY7" fmla="*/ 121924 h 927848"/>
              <a:gd name="connsiteX8" fmla="*/ 442716 w 5096436"/>
              <a:gd name="connsiteY8" fmla="*/ 128872 h 927848"/>
              <a:gd name="connsiteX9" fmla="*/ 169641 w 5096436"/>
              <a:gd name="connsiteY9" fmla="*/ 463924 h 927848"/>
              <a:gd name="connsiteX10" fmla="*/ 511641 w 5096436"/>
              <a:gd name="connsiteY10" fmla="*/ 805924 h 927848"/>
              <a:gd name="connsiteX11" fmla="*/ 511648 w 5096436"/>
              <a:gd name="connsiteY11" fmla="*/ 805923 h 927848"/>
              <a:gd name="connsiteX12" fmla="*/ 2508394 w 5096436"/>
              <a:gd name="connsiteY12" fmla="*/ 805923 h 927848"/>
              <a:gd name="connsiteX13" fmla="*/ 3926681 w 5096436"/>
              <a:gd name="connsiteY13" fmla="*/ 805923 h 927848"/>
              <a:gd name="connsiteX14" fmla="*/ 5096436 w 5096436"/>
              <a:gd name="connsiteY14" fmla="*/ 805923 h 927848"/>
              <a:gd name="connsiteX15" fmla="*/ 5096436 w 5096436"/>
              <a:gd name="connsiteY15" fmla="*/ 927847 h 927848"/>
              <a:gd name="connsiteX16" fmla="*/ 463934 w 5096436"/>
              <a:gd name="connsiteY16" fmla="*/ 927847 h 927848"/>
              <a:gd name="connsiteX17" fmla="*/ 463924 w 5096436"/>
              <a:gd name="connsiteY17" fmla="*/ 927848 h 927848"/>
              <a:gd name="connsiteX18" fmla="*/ 0 w 5096436"/>
              <a:gd name="connsiteY18" fmla="*/ 463924 h 927848"/>
              <a:gd name="connsiteX19" fmla="*/ 370427 w 5096436"/>
              <a:gd name="connsiteY19" fmla="*/ 9425 h 92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6436" h="927848">
                <a:moveTo>
                  <a:pt x="463923" y="0"/>
                </a:moveTo>
                <a:lnTo>
                  <a:pt x="463924" y="0"/>
                </a:lnTo>
                <a:lnTo>
                  <a:pt x="5096436" y="0"/>
                </a:lnTo>
                <a:lnTo>
                  <a:pt x="5096436" y="121924"/>
                </a:lnTo>
                <a:lnTo>
                  <a:pt x="3926681" y="121924"/>
                </a:lnTo>
                <a:lnTo>
                  <a:pt x="2508394" y="121924"/>
                </a:lnTo>
                <a:lnTo>
                  <a:pt x="511641" y="121924"/>
                </a:lnTo>
                <a:lnTo>
                  <a:pt x="511640" y="121924"/>
                </a:lnTo>
                <a:lnTo>
                  <a:pt x="442716" y="128872"/>
                </a:lnTo>
                <a:cubicBezTo>
                  <a:pt x="286872" y="160763"/>
                  <a:pt x="169641" y="298653"/>
                  <a:pt x="169641" y="463924"/>
                </a:cubicBezTo>
                <a:cubicBezTo>
                  <a:pt x="169641" y="652805"/>
                  <a:pt x="322760" y="805924"/>
                  <a:pt x="511641" y="805924"/>
                </a:cubicBezTo>
                <a:lnTo>
                  <a:pt x="511648" y="805923"/>
                </a:lnTo>
                <a:lnTo>
                  <a:pt x="2508394" y="805923"/>
                </a:lnTo>
                <a:lnTo>
                  <a:pt x="3926681" y="805923"/>
                </a:lnTo>
                <a:lnTo>
                  <a:pt x="5096436" y="805923"/>
                </a:lnTo>
                <a:lnTo>
                  <a:pt x="5096436" y="927847"/>
                </a:lnTo>
                <a:lnTo>
                  <a:pt x="463934" y="927847"/>
                </a:lnTo>
                <a:lnTo>
                  <a:pt x="463924" y="927848"/>
                </a:lnTo>
                <a:cubicBezTo>
                  <a:pt x="207706" y="927848"/>
                  <a:pt x="0" y="720142"/>
                  <a:pt x="0" y="463924"/>
                </a:cubicBezTo>
                <a:cubicBezTo>
                  <a:pt x="0" y="239733"/>
                  <a:pt x="159025" y="52685"/>
                  <a:pt x="370427" y="942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227164" y="1136086"/>
            <a:ext cx="4506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壹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.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该原创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模板来自公众号：趣你的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。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227164" y="2449252"/>
            <a:ext cx="4506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贰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.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该原创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模板来自公众号：趣你的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。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227164" y="3762418"/>
            <a:ext cx="4506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叁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.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该原创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模板来自公众号：趣你的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。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227164" y="5075584"/>
            <a:ext cx="4506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肆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.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该原创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模板来自公众号：趣你的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。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0196814" y="1563141"/>
            <a:ext cx="1474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Impact" panose="020B0806030902050204" pitchFamily="34" charset="0"/>
                <a:ea typeface="汉仪程行简" panose="00020600040101010101" pitchFamily="18" charset="-122"/>
              </a:rPr>
              <a:t>CONTENTS</a:t>
            </a:r>
            <a:endParaRPr lang="zh-CN" altLang="en-US" sz="2000" dirty="0">
              <a:latin typeface="Impact" panose="020B0806030902050204" pitchFamily="34" charset="0"/>
              <a:ea typeface="汉仪程行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954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6126163" y="1720851"/>
            <a:ext cx="1027112" cy="1655763"/>
          </a:xfrm>
          <a:custGeom>
            <a:avLst/>
            <a:gdLst>
              <a:gd name="T0" fmla="*/ 647 w 647"/>
              <a:gd name="T1" fmla="*/ 0 h 1043"/>
              <a:gd name="T2" fmla="*/ 0 w 647"/>
              <a:gd name="T3" fmla="*/ 290 h 1043"/>
              <a:gd name="T4" fmla="*/ 0 w 647"/>
              <a:gd name="T5" fmla="*/ 1043 h 1043"/>
              <a:gd name="T6" fmla="*/ 647 w 647"/>
              <a:gd name="T7" fmla="*/ 396 h 1043"/>
              <a:gd name="T8" fmla="*/ 647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647" y="0"/>
                </a:moveTo>
                <a:lnTo>
                  <a:pt x="0" y="290"/>
                </a:lnTo>
                <a:lnTo>
                  <a:pt x="0" y="1043"/>
                </a:lnTo>
                <a:lnTo>
                  <a:pt x="647" y="396"/>
                </a:lnTo>
                <a:lnTo>
                  <a:pt x="64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6126163" y="1720851"/>
            <a:ext cx="1027112" cy="1655763"/>
          </a:xfrm>
          <a:custGeom>
            <a:avLst/>
            <a:gdLst>
              <a:gd name="T0" fmla="*/ 647 w 647"/>
              <a:gd name="T1" fmla="*/ 0 h 1043"/>
              <a:gd name="T2" fmla="*/ 0 w 647"/>
              <a:gd name="T3" fmla="*/ 290 h 1043"/>
              <a:gd name="T4" fmla="*/ 0 w 647"/>
              <a:gd name="T5" fmla="*/ 1043 h 1043"/>
              <a:gd name="T6" fmla="*/ 647 w 647"/>
              <a:gd name="T7" fmla="*/ 396 h 1043"/>
              <a:gd name="T8" fmla="*/ 647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647" y="0"/>
                </a:moveTo>
                <a:lnTo>
                  <a:pt x="0" y="290"/>
                </a:lnTo>
                <a:lnTo>
                  <a:pt x="0" y="1043"/>
                </a:lnTo>
                <a:lnTo>
                  <a:pt x="647" y="396"/>
                </a:lnTo>
                <a:lnTo>
                  <a:pt x="647" y="0"/>
                </a:lnTo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099050" y="1720851"/>
            <a:ext cx="1027112" cy="1655763"/>
          </a:xfrm>
          <a:custGeom>
            <a:avLst/>
            <a:gdLst>
              <a:gd name="T0" fmla="*/ 0 w 647"/>
              <a:gd name="T1" fmla="*/ 0 h 1043"/>
              <a:gd name="T2" fmla="*/ 647 w 647"/>
              <a:gd name="T3" fmla="*/ 290 h 1043"/>
              <a:gd name="T4" fmla="*/ 647 w 647"/>
              <a:gd name="T5" fmla="*/ 1043 h 1043"/>
              <a:gd name="T6" fmla="*/ 0 w 647"/>
              <a:gd name="T7" fmla="*/ 396 h 1043"/>
              <a:gd name="T8" fmla="*/ 0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0" y="0"/>
                </a:moveTo>
                <a:lnTo>
                  <a:pt x="647" y="290"/>
                </a:lnTo>
                <a:lnTo>
                  <a:pt x="647" y="1043"/>
                </a:lnTo>
                <a:lnTo>
                  <a:pt x="0" y="3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5099050" y="1720851"/>
            <a:ext cx="1027112" cy="1655763"/>
          </a:xfrm>
          <a:custGeom>
            <a:avLst/>
            <a:gdLst>
              <a:gd name="T0" fmla="*/ 0 w 647"/>
              <a:gd name="T1" fmla="*/ 0 h 1043"/>
              <a:gd name="T2" fmla="*/ 647 w 647"/>
              <a:gd name="T3" fmla="*/ 290 h 1043"/>
              <a:gd name="T4" fmla="*/ 647 w 647"/>
              <a:gd name="T5" fmla="*/ 1043 h 1043"/>
              <a:gd name="T6" fmla="*/ 0 w 647"/>
              <a:gd name="T7" fmla="*/ 396 h 1043"/>
              <a:gd name="T8" fmla="*/ 0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0" y="0"/>
                </a:moveTo>
                <a:lnTo>
                  <a:pt x="647" y="290"/>
                </a:lnTo>
                <a:lnTo>
                  <a:pt x="647" y="1043"/>
                </a:lnTo>
                <a:lnTo>
                  <a:pt x="0" y="396"/>
                </a:lnTo>
                <a:lnTo>
                  <a:pt x="0" y="0"/>
                </a:lnTo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284913" y="3535363"/>
            <a:ext cx="1651000" cy="1027113"/>
          </a:xfrm>
          <a:custGeom>
            <a:avLst/>
            <a:gdLst>
              <a:gd name="T0" fmla="*/ 1040 w 1040"/>
              <a:gd name="T1" fmla="*/ 647 h 647"/>
              <a:gd name="T2" fmla="*/ 753 w 1040"/>
              <a:gd name="T3" fmla="*/ 0 h 647"/>
              <a:gd name="T4" fmla="*/ 0 w 1040"/>
              <a:gd name="T5" fmla="*/ 0 h 647"/>
              <a:gd name="T6" fmla="*/ 647 w 1040"/>
              <a:gd name="T7" fmla="*/ 647 h 647"/>
              <a:gd name="T8" fmla="*/ 104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1040" y="647"/>
                </a:moveTo>
                <a:lnTo>
                  <a:pt x="753" y="0"/>
                </a:lnTo>
                <a:lnTo>
                  <a:pt x="0" y="0"/>
                </a:lnTo>
                <a:lnTo>
                  <a:pt x="647" y="647"/>
                </a:lnTo>
                <a:lnTo>
                  <a:pt x="1040" y="647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284913" y="3535363"/>
            <a:ext cx="1651000" cy="1027113"/>
          </a:xfrm>
          <a:custGeom>
            <a:avLst/>
            <a:gdLst>
              <a:gd name="T0" fmla="*/ 1040 w 1040"/>
              <a:gd name="T1" fmla="*/ 647 h 647"/>
              <a:gd name="T2" fmla="*/ 753 w 1040"/>
              <a:gd name="T3" fmla="*/ 0 h 647"/>
              <a:gd name="T4" fmla="*/ 0 w 1040"/>
              <a:gd name="T5" fmla="*/ 0 h 647"/>
              <a:gd name="T6" fmla="*/ 647 w 1040"/>
              <a:gd name="T7" fmla="*/ 647 h 647"/>
              <a:gd name="T8" fmla="*/ 104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1040" y="647"/>
                </a:moveTo>
                <a:lnTo>
                  <a:pt x="753" y="0"/>
                </a:lnTo>
                <a:lnTo>
                  <a:pt x="0" y="0"/>
                </a:lnTo>
                <a:lnTo>
                  <a:pt x="647" y="647"/>
                </a:lnTo>
                <a:lnTo>
                  <a:pt x="104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284913" y="2503488"/>
            <a:ext cx="1651000" cy="1031875"/>
          </a:xfrm>
          <a:custGeom>
            <a:avLst/>
            <a:gdLst>
              <a:gd name="T0" fmla="*/ 1040 w 1040"/>
              <a:gd name="T1" fmla="*/ 0 h 650"/>
              <a:gd name="T2" fmla="*/ 753 w 1040"/>
              <a:gd name="T3" fmla="*/ 650 h 650"/>
              <a:gd name="T4" fmla="*/ 0 w 1040"/>
              <a:gd name="T5" fmla="*/ 650 h 650"/>
              <a:gd name="T6" fmla="*/ 647 w 1040"/>
              <a:gd name="T7" fmla="*/ 0 h 650"/>
              <a:gd name="T8" fmla="*/ 104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1040" y="0"/>
                </a:moveTo>
                <a:lnTo>
                  <a:pt x="753" y="650"/>
                </a:lnTo>
                <a:lnTo>
                  <a:pt x="0" y="650"/>
                </a:lnTo>
                <a:lnTo>
                  <a:pt x="647" y="0"/>
                </a:lnTo>
                <a:lnTo>
                  <a:pt x="1040" y="0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284913" y="2503488"/>
            <a:ext cx="1651000" cy="1031875"/>
          </a:xfrm>
          <a:custGeom>
            <a:avLst/>
            <a:gdLst>
              <a:gd name="T0" fmla="*/ 1040 w 1040"/>
              <a:gd name="T1" fmla="*/ 0 h 650"/>
              <a:gd name="T2" fmla="*/ 753 w 1040"/>
              <a:gd name="T3" fmla="*/ 650 h 650"/>
              <a:gd name="T4" fmla="*/ 0 w 1040"/>
              <a:gd name="T5" fmla="*/ 650 h 650"/>
              <a:gd name="T6" fmla="*/ 647 w 1040"/>
              <a:gd name="T7" fmla="*/ 0 h 650"/>
              <a:gd name="T8" fmla="*/ 104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1040" y="0"/>
                </a:moveTo>
                <a:lnTo>
                  <a:pt x="753" y="650"/>
                </a:lnTo>
                <a:lnTo>
                  <a:pt x="0" y="650"/>
                </a:lnTo>
                <a:lnTo>
                  <a:pt x="647" y="0"/>
                </a:lnTo>
                <a:lnTo>
                  <a:pt x="10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099050" y="3690938"/>
            <a:ext cx="1027112" cy="1654175"/>
          </a:xfrm>
          <a:custGeom>
            <a:avLst/>
            <a:gdLst>
              <a:gd name="T0" fmla="*/ 0 w 647"/>
              <a:gd name="T1" fmla="*/ 1042 h 1042"/>
              <a:gd name="T2" fmla="*/ 647 w 647"/>
              <a:gd name="T3" fmla="*/ 752 h 1042"/>
              <a:gd name="T4" fmla="*/ 647 w 647"/>
              <a:gd name="T5" fmla="*/ 0 h 1042"/>
              <a:gd name="T6" fmla="*/ 0 w 647"/>
              <a:gd name="T7" fmla="*/ 649 h 1042"/>
              <a:gd name="T8" fmla="*/ 0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0" y="1042"/>
                </a:moveTo>
                <a:lnTo>
                  <a:pt x="647" y="752"/>
                </a:lnTo>
                <a:lnTo>
                  <a:pt x="647" y="0"/>
                </a:lnTo>
                <a:lnTo>
                  <a:pt x="0" y="649"/>
                </a:lnTo>
                <a:lnTo>
                  <a:pt x="0" y="10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5099050" y="3690938"/>
            <a:ext cx="1027112" cy="1654175"/>
          </a:xfrm>
          <a:custGeom>
            <a:avLst/>
            <a:gdLst>
              <a:gd name="T0" fmla="*/ 0 w 647"/>
              <a:gd name="T1" fmla="*/ 1042 h 1042"/>
              <a:gd name="T2" fmla="*/ 647 w 647"/>
              <a:gd name="T3" fmla="*/ 752 h 1042"/>
              <a:gd name="T4" fmla="*/ 647 w 647"/>
              <a:gd name="T5" fmla="*/ 0 h 1042"/>
              <a:gd name="T6" fmla="*/ 0 w 647"/>
              <a:gd name="T7" fmla="*/ 649 h 1042"/>
              <a:gd name="T8" fmla="*/ 0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0" y="1042"/>
                </a:moveTo>
                <a:lnTo>
                  <a:pt x="647" y="752"/>
                </a:lnTo>
                <a:lnTo>
                  <a:pt x="647" y="0"/>
                </a:lnTo>
                <a:lnTo>
                  <a:pt x="0" y="649"/>
                </a:lnTo>
                <a:lnTo>
                  <a:pt x="0" y="1042"/>
                </a:lnTo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126163" y="3690938"/>
            <a:ext cx="1027112" cy="1654175"/>
          </a:xfrm>
          <a:custGeom>
            <a:avLst/>
            <a:gdLst>
              <a:gd name="T0" fmla="*/ 647 w 647"/>
              <a:gd name="T1" fmla="*/ 1042 h 1042"/>
              <a:gd name="T2" fmla="*/ 0 w 647"/>
              <a:gd name="T3" fmla="*/ 752 h 1042"/>
              <a:gd name="T4" fmla="*/ 0 w 647"/>
              <a:gd name="T5" fmla="*/ 0 h 1042"/>
              <a:gd name="T6" fmla="*/ 647 w 647"/>
              <a:gd name="T7" fmla="*/ 649 h 1042"/>
              <a:gd name="T8" fmla="*/ 647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647" y="1042"/>
                </a:moveTo>
                <a:lnTo>
                  <a:pt x="0" y="752"/>
                </a:lnTo>
                <a:lnTo>
                  <a:pt x="0" y="0"/>
                </a:lnTo>
                <a:lnTo>
                  <a:pt x="647" y="649"/>
                </a:lnTo>
                <a:lnTo>
                  <a:pt x="647" y="10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6126163" y="3690938"/>
            <a:ext cx="1027112" cy="1654175"/>
          </a:xfrm>
          <a:custGeom>
            <a:avLst/>
            <a:gdLst>
              <a:gd name="T0" fmla="*/ 647 w 647"/>
              <a:gd name="T1" fmla="*/ 1042 h 1042"/>
              <a:gd name="T2" fmla="*/ 0 w 647"/>
              <a:gd name="T3" fmla="*/ 752 h 1042"/>
              <a:gd name="T4" fmla="*/ 0 w 647"/>
              <a:gd name="T5" fmla="*/ 0 h 1042"/>
              <a:gd name="T6" fmla="*/ 647 w 647"/>
              <a:gd name="T7" fmla="*/ 649 h 1042"/>
              <a:gd name="T8" fmla="*/ 647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647" y="1042"/>
                </a:moveTo>
                <a:lnTo>
                  <a:pt x="0" y="752"/>
                </a:lnTo>
                <a:lnTo>
                  <a:pt x="0" y="0"/>
                </a:lnTo>
                <a:lnTo>
                  <a:pt x="647" y="649"/>
                </a:lnTo>
                <a:lnTo>
                  <a:pt x="647" y="1042"/>
                </a:lnTo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316413" y="2503488"/>
            <a:ext cx="1651000" cy="1031875"/>
          </a:xfrm>
          <a:custGeom>
            <a:avLst/>
            <a:gdLst>
              <a:gd name="T0" fmla="*/ 0 w 1040"/>
              <a:gd name="T1" fmla="*/ 0 h 650"/>
              <a:gd name="T2" fmla="*/ 287 w 1040"/>
              <a:gd name="T3" fmla="*/ 650 h 650"/>
              <a:gd name="T4" fmla="*/ 1040 w 1040"/>
              <a:gd name="T5" fmla="*/ 650 h 650"/>
              <a:gd name="T6" fmla="*/ 393 w 1040"/>
              <a:gd name="T7" fmla="*/ 0 h 650"/>
              <a:gd name="T8" fmla="*/ 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0" y="0"/>
                </a:moveTo>
                <a:lnTo>
                  <a:pt x="287" y="650"/>
                </a:lnTo>
                <a:lnTo>
                  <a:pt x="1040" y="650"/>
                </a:lnTo>
                <a:lnTo>
                  <a:pt x="393" y="0"/>
                </a:lnTo>
                <a:lnTo>
                  <a:pt x="0" y="0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>
            <a:off x="4316413" y="2503488"/>
            <a:ext cx="1651000" cy="1031875"/>
          </a:xfrm>
          <a:custGeom>
            <a:avLst/>
            <a:gdLst>
              <a:gd name="T0" fmla="*/ 0 w 1040"/>
              <a:gd name="T1" fmla="*/ 0 h 650"/>
              <a:gd name="T2" fmla="*/ 287 w 1040"/>
              <a:gd name="T3" fmla="*/ 650 h 650"/>
              <a:gd name="T4" fmla="*/ 1040 w 1040"/>
              <a:gd name="T5" fmla="*/ 650 h 650"/>
              <a:gd name="T6" fmla="*/ 393 w 1040"/>
              <a:gd name="T7" fmla="*/ 0 h 650"/>
              <a:gd name="T8" fmla="*/ 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0" y="0"/>
                </a:moveTo>
                <a:lnTo>
                  <a:pt x="287" y="650"/>
                </a:lnTo>
                <a:lnTo>
                  <a:pt x="1040" y="650"/>
                </a:lnTo>
                <a:lnTo>
                  <a:pt x="39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>
            <a:off x="4316413" y="3535363"/>
            <a:ext cx="1651000" cy="1027113"/>
          </a:xfrm>
          <a:custGeom>
            <a:avLst/>
            <a:gdLst>
              <a:gd name="T0" fmla="*/ 0 w 1040"/>
              <a:gd name="T1" fmla="*/ 647 h 647"/>
              <a:gd name="T2" fmla="*/ 287 w 1040"/>
              <a:gd name="T3" fmla="*/ 0 h 647"/>
              <a:gd name="T4" fmla="*/ 1040 w 1040"/>
              <a:gd name="T5" fmla="*/ 0 h 647"/>
              <a:gd name="T6" fmla="*/ 393 w 1040"/>
              <a:gd name="T7" fmla="*/ 647 h 647"/>
              <a:gd name="T8" fmla="*/ 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0" y="647"/>
                </a:moveTo>
                <a:lnTo>
                  <a:pt x="287" y="0"/>
                </a:lnTo>
                <a:lnTo>
                  <a:pt x="1040" y="0"/>
                </a:lnTo>
                <a:lnTo>
                  <a:pt x="393" y="647"/>
                </a:lnTo>
                <a:lnTo>
                  <a:pt x="0" y="647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4316413" y="3535363"/>
            <a:ext cx="1651000" cy="1027113"/>
          </a:xfrm>
          <a:custGeom>
            <a:avLst/>
            <a:gdLst>
              <a:gd name="T0" fmla="*/ 0 w 1040"/>
              <a:gd name="T1" fmla="*/ 647 h 647"/>
              <a:gd name="T2" fmla="*/ 287 w 1040"/>
              <a:gd name="T3" fmla="*/ 0 h 647"/>
              <a:gd name="T4" fmla="*/ 1040 w 1040"/>
              <a:gd name="T5" fmla="*/ 0 h 647"/>
              <a:gd name="T6" fmla="*/ 393 w 1040"/>
              <a:gd name="T7" fmla="*/ 647 h 647"/>
              <a:gd name="T8" fmla="*/ 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0" y="647"/>
                </a:moveTo>
                <a:lnTo>
                  <a:pt x="287" y="0"/>
                </a:lnTo>
                <a:lnTo>
                  <a:pt x="1040" y="0"/>
                </a:lnTo>
                <a:lnTo>
                  <a:pt x="393" y="647"/>
                </a:lnTo>
                <a:lnTo>
                  <a:pt x="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160963" y="1862138"/>
            <a:ext cx="2054225" cy="1655763"/>
          </a:xfrm>
          <a:custGeom>
            <a:avLst/>
            <a:gdLst>
              <a:gd name="T0" fmla="*/ 1294 w 1294"/>
              <a:gd name="T1" fmla="*/ 0 h 1043"/>
              <a:gd name="T2" fmla="*/ 1255 w 1294"/>
              <a:gd name="T3" fmla="*/ 20 h 1043"/>
              <a:gd name="T4" fmla="*/ 1255 w 1294"/>
              <a:gd name="T5" fmla="*/ 307 h 1043"/>
              <a:gd name="T6" fmla="*/ 608 w 1294"/>
              <a:gd name="T7" fmla="*/ 954 h 1043"/>
              <a:gd name="T8" fmla="*/ 0 w 1294"/>
              <a:gd name="T9" fmla="*/ 346 h 1043"/>
              <a:gd name="T10" fmla="*/ 0 w 1294"/>
              <a:gd name="T11" fmla="*/ 396 h 1043"/>
              <a:gd name="T12" fmla="*/ 647 w 1294"/>
              <a:gd name="T13" fmla="*/ 1043 h 1043"/>
              <a:gd name="T14" fmla="*/ 1294 w 1294"/>
              <a:gd name="T15" fmla="*/ 396 h 1043"/>
              <a:gd name="T16" fmla="*/ 1294 w 1294"/>
              <a:gd name="T17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1043">
                <a:moveTo>
                  <a:pt x="1294" y="0"/>
                </a:moveTo>
                <a:lnTo>
                  <a:pt x="1255" y="20"/>
                </a:lnTo>
                <a:lnTo>
                  <a:pt x="1255" y="307"/>
                </a:lnTo>
                <a:lnTo>
                  <a:pt x="608" y="954"/>
                </a:lnTo>
                <a:lnTo>
                  <a:pt x="0" y="346"/>
                </a:lnTo>
                <a:lnTo>
                  <a:pt x="0" y="396"/>
                </a:lnTo>
                <a:lnTo>
                  <a:pt x="647" y="1043"/>
                </a:lnTo>
                <a:lnTo>
                  <a:pt x="1294" y="396"/>
                </a:lnTo>
                <a:lnTo>
                  <a:pt x="1294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160963" y="1862138"/>
            <a:ext cx="2054225" cy="1655763"/>
          </a:xfrm>
          <a:custGeom>
            <a:avLst/>
            <a:gdLst>
              <a:gd name="T0" fmla="*/ 1294 w 1294"/>
              <a:gd name="T1" fmla="*/ 0 h 1043"/>
              <a:gd name="T2" fmla="*/ 1255 w 1294"/>
              <a:gd name="T3" fmla="*/ 20 h 1043"/>
              <a:gd name="T4" fmla="*/ 1255 w 1294"/>
              <a:gd name="T5" fmla="*/ 307 h 1043"/>
              <a:gd name="T6" fmla="*/ 608 w 1294"/>
              <a:gd name="T7" fmla="*/ 954 h 1043"/>
              <a:gd name="T8" fmla="*/ 0 w 1294"/>
              <a:gd name="T9" fmla="*/ 346 h 1043"/>
              <a:gd name="T10" fmla="*/ 0 w 1294"/>
              <a:gd name="T11" fmla="*/ 396 h 1043"/>
              <a:gd name="T12" fmla="*/ 647 w 1294"/>
              <a:gd name="T13" fmla="*/ 1043 h 1043"/>
              <a:gd name="T14" fmla="*/ 1294 w 1294"/>
              <a:gd name="T15" fmla="*/ 396 h 1043"/>
              <a:gd name="T16" fmla="*/ 1294 w 1294"/>
              <a:gd name="T17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1043">
                <a:moveTo>
                  <a:pt x="1294" y="0"/>
                </a:moveTo>
                <a:lnTo>
                  <a:pt x="1255" y="20"/>
                </a:lnTo>
                <a:lnTo>
                  <a:pt x="1255" y="307"/>
                </a:lnTo>
                <a:lnTo>
                  <a:pt x="608" y="954"/>
                </a:lnTo>
                <a:lnTo>
                  <a:pt x="0" y="346"/>
                </a:lnTo>
                <a:lnTo>
                  <a:pt x="0" y="396"/>
                </a:lnTo>
                <a:lnTo>
                  <a:pt x="647" y="1043"/>
                </a:lnTo>
                <a:lnTo>
                  <a:pt x="1294" y="396"/>
                </a:lnTo>
                <a:lnTo>
                  <a:pt x="1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 bwMode="auto">
          <a:xfrm>
            <a:off x="7480300" y="2646363"/>
            <a:ext cx="517525" cy="1027113"/>
          </a:xfrm>
          <a:custGeom>
            <a:avLst/>
            <a:gdLst>
              <a:gd name="T0" fmla="*/ 326 w 326"/>
              <a:gd name="T1" fmla="*/ 0 h 647"/>
              <a:gd name="T2" fmla="*/ 248 w 326"/>
              <a:gd name="T3" fmla="*/ 0 h 647"/>
              <a:gd name="T4" fmla="*/ 0 w 326"/>
              <a:gd name="T5" fmla="*/ 560 h 647"/>
              <a:gd name="T6" fmla="*/ 39 w 326"/>
              <a:gd name="T7" fmla="*/ 647 h 647"/>
              <a:gd name="T8" fmla="*/ 326 w 326"/>
              <a:gd name="T9" fmla="*/ 0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" h="647">
                <a:moveTo>
                  <a:pt x="326" y="0"/>
                </a:moveTo>
                <a:lnTo>
                  <a:pt x="248" y="0"/>
                </a:lnTo>
                <a:lnTo>
                  <a:pt x="0" y="560"/>
                </a:lnTo>
                <a:lnTo>
                  <a:pt x="39" y="647"/>
                </a:lnTo>
                <a:lnTo>
                  <a:pt x="326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7480300" y="2646363"/>
            <a:ext cx="517525" cy="1027113"/>
          </a:xfrm>
          <a:custGeom>
            <a:avLst/>
            <a:gdLst>
              <a:gd name="T0" fmla="*/ 326 w 326"/>
              <a:gd name="T1" fmla="*/ 0 h 647"/>
              <a:gd name="T2" fmla="*/ 248 w 326"/>
              <a:gd name="T3" fmla="*/ 0 h 647"/>
              <a:gd name="T4" fmla="*/ 0 w 326"/>
              <a:gd name="T5" fmla="*/ 560 h 647"/>
              <a:gd name="T6" fmla="*/ 39 w 326"/>
              <a:gd name="T7" fmla="*/ 647 h 647"/>
              <a:gd name="T8" fmla="*/ 326 w 326"/>
              <a:gd name="T9" fmla="*/ 0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" h="647">
                <a:moveTo>
                  <a:pt x="326" y="0"/>
                </a:moveTo>
                <a:lnTo>
                  <a:pt x="248" y="0"/>
                </a:lnTo>
                <a:lnTo>
                  <a:pt x="0" y="560"/>
                </a:lnTo>
                <a:lnTo>
                  <a:pt x="39" y="647"/>
                </a:lnTo>
                <a:lnTo>
                  <a:pt x="3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8325" y="2646363"/>
            <a:ext cx="3619500" cy="2057400"/>
          </a:xfrm>
          <a:custGeom>
            <a:avLst/>
            <a:gdLst>
              <a:gd name="T0" fmla="*/ 1265 w 2280"/>
              <a:gd name="T1" fmla="*/ 624 h 1296"/>
              <a:gd name="T2" fmla="*/ 1240 w 2280"/>
              <a:gd name="T3" fmla="*/ 649 h 1296"/>
              <a:gd name="T4" fmla="*/ 1887 w 2280"/>
              <a:gd name="T5" fmla="*/ 1296 h 1296"/>
              <a:gd name="T6" fmla="*/ 2280 w 2280"/>
              <a:gd name="T7" fmla="*/ 1296 h 1296"/>
              <a:gd name="T8" fmla="*/ 2241 w 2280"/>
              <a:gd name="T9" fmla="*/ 1207 h 1296"/>
              <a:gd name="T10" fmla="*/ 1848 w 2280"/>
              <a:gd name="T11" fmla="*/ 1207 h 1296"/>
              <a:gd name="T12" fmla="*/ 1265 w 2280"/>
              <a:gd name="T13" fmla="*/ 624 h 1296"/>
              <a:gd name="T14" fmla="*/ 975 w 2280"/>
              <a:gd name="T15" fmla="*/ 585 h 1296"/>
              <a:gd name="T16" fmla="*/ 354 w 2280"/>
              <a:gd name="T17" fmla="*/ 1207 h 1296"/>
              <a:gd name="T18" fmla="*/ 39 w 2280"/>
              <a:gd name="T19" fmla="*/ 1207 h 1296"/>
              <a:gd name="T20" fmla="*/ 0 w 2280"/>
              <a:gd name="T21" fmla="*/ 1296 h 1296"/>
              <a:gd name="T22" fmla="*/ 393 w 2280"/>
              <a:gd name="T23" fmla="*/ 1296 h 1296"/>
              <a:gd name="T24" fmla="*/ 1040 w 2280"/>
              <a:gd name="T25" fmla="*/ 649 h 1296"/>
              <a:gd name="T26" fmla="*/ 975 w 2280"/>
              <a:gd name="T27" fmla="*/ 585 h 1296"/>
              <a:gd name="T28" fmla="*/ 0 w 2280"/>
              <a:gd name="T29" fmla="*/ 0 h 1296"/>
              <a:gd name="T30" fmla="*/ 0 w 2280"/>
              <a:gd name="T31" fmla="*/ 0 h 1296"/>
              <a:gd name="T32" fmla="*/ 248 w 2280"/>
              <a:gd name="T33" fmla="*/ 560 h 1296"/>
              <a:gd name="T34" fmla="*/ 248 w 2280"/>
              <a:gd name="T35" fmla="*/ 560 h 1296"/>
              <a:gd name="T36" fmla="*/ 0 w 2280"/>
              <a:gd name="T3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80" h="1296">
                <a:moveTo>
                  <a:pt x="1265" y="624"/>
                </a:moveTo>
                <a:lnTo>
                  <a:pt x="1240" y="649"/>
                </a:lnTo>
                <a:lnTo>
                  <a:pt x="1887" y="1296"/>
                </a:lnTo>
                <a:lnTo>
                  <a:pt x="2280" y="1296"/>
                </a:lnTo>
                <a:lnTo>
                  <a:pt x="2241" y="1207"/>
                </a:lnTo>
                <a:lnTo>
                  <a:pt x="1848" y="1207"/>
                </a:lnTo>
                <a:lnTo>
                  <a:pt x="1265" y="624"/>
                </a:lnTo>
                <a:close/>
                <a:moveTo>
                  <a:pt x="975" y="585"/>
                </a:moveTo>
                <a:lnTo>
                  <a:pt x="354" y="1207"/>
                </a:lnTo>
                <a:lnTo>
                  <a:pt x="39" y="1207"/>
                </a:lnTo>
                <a:lnTo>
                  <a:pt x="0" y="1296"/>
                </a:lnTo>
                <a:lnTo>
                  <a:pt x="393" y="1296"/>
                </a:lnTo>
                <a:lnTo>
                  <a:pt x="1040" y="649"/>
                </a:lnTo>
                <a:lnTo>
                  <a:pt x="975" y="585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248" y="560"/>
                </a:lnTo>
                <a:lnTo>
                  <a:pt x="248" y="560"/>
                </a:lnTo>
                <a:lnTo>
                  <a:pt x="0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8325" y="2646363"/>
            <a:ext cx="3619500" cy="2057400"/>
          </a:xfrm>
          <a:custGeom>
            <a:avLst/>
            <a:gdLst>
              <a:gd name="T0" fmla="*/ 1265 w 2280"/>
              <a:gd name="T1" fmla="*/ 624 h 1296"/>
              <a:gd name="T2" fmla="*/ 1240 w 2280"/>
              <a:gd name="T3" fmla="*/ 649 h 1296"/>
              <a:gd name="T4" fmla="*/ 1887 w 2280"/>
              <a:gd name="T5" fmla="*/ 1296 h 1296"/>
              <a:gd name="T6" fmla="*/ 2280 w 2280"/>
              <a:gd name="T7" fmla="*/ 1296 h 1296"/>
              <a:gd name="T8" fmla="*/ 2241 w 2280"/>
              <a:gd name="T9" fmla="*/ 1207 h 1296"/>
              <a:gd name="T10" fmla="*/ 1848 w 2280"/>
              <a:gd name="T11" fmla="*/ 1207 h 1296"/>
              <a:gd name="T12" fmla="*/ 1265 w 2280"/>
              <a:gd name="T13" fmla="*/ 624 h 1296"/>
              <a:gd name="T14" fmla="*/ 975 w 2280"/>
              <a:gd name="T15" fmla="*/ 585 h 1296"/>
              <a:gd name="T16" fmla="*/ 354 w 2280"/>
              <a:gd name="T17" fmla="*/ 1207 h 1296"/>
              <a:gd name="T18" fmla="*/ 39 w 2280"/>
              <a:gd name="T19" fmla="*/ 1207 h 1296"/>
              <a:gd name="T20" fmla="*/ 0 w 2280"/>
              <a:gd name="T21" fmla="*/ 1296 h 1296"/>
              <a:gd name="T22" fmla="*/ 393 w 2280"/>
              <a:gd name="T23" fmla="*/ 1296 h 1296"/>
              <a:gd name="T24" fmla="*/ 1040 w 2280"/>
              <a:gd name="T25" fmla="*/ 649 h 1296"/>
              <a:gd name="T26" fmla="*/ 975 w 2280"/>
              <a:gd name="T27" fmla="*/ 585 h 1296"/>
              <a:gd name="T28" fmla="*/ 0 w 2280"/>
              <a:gd name="T29" fmla="*/ 0 h 1296"/>
              <a:gd name="T30" fmla="*/ 0 w 2280"/>
              <a:gd name="T31" fmla="*/ 0 h 1296"/>
              <a:gd name="T32" fmla="*/ 248 w 2280"/>
              <a:gd name="T33" fmla="*/ 560 h 1296"/>
              <a:gd name="T34" fmla="*/ 248 w 2280"/>
              <a:gd name="T35" fmla="*/ 560 h 1296"/>
              <a:gd name="T36" fmla="*/ 0 w 2280"/>
              <a:gd name="T3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80" h="1296">
                <a:moveTo>
                  <a:pt x="1265" y="624"/>
                </a:moveTo>
                <a:lnTo>
                  <a:pt x="1240" y="649"/>
                </a:lnTo>
                <a:lnTo>
                  <a:pt x="1887" y="1296"/>
                </a:lnTo>
                <a:lnTo>
                  <a:pt x="2280" y="1296"/>
                </a:lnTo>
                <a:lnTo>
                  <a:pt x="2241" y="1207"/>
                </a:lnTo>
                <a:lnTo>
                  <a:pt x="1848" y="1207"/>
                </a:lnTo>
                <a:lnTo>
                  <a:pt x="1265" y="624"/>
                </a:lnTo>
                <a:moveTo>
                  <a:pt x="975" y="585"/>
                </a:moveTo>
                <a:lnTo>
                  <a:pt x="354" y="1207"/>
                </a:lnTo>
                <a:lnTo>
                  <a:pt x="39" y="1207"/>
                </a:lnTo>
                <a:lnTo>
                  <a:pt x="0" y="1296"/>
                </a:lnTo>
                <a:lnTo>
                  <a:pt x="393" y="1296"/>
                </a:lnTo>
                <a:lnTo>
                  <a:pt x="1040" y="649"/>
                </a:lnTo>
                <a:lnTo>
                  <a:pt x="975" y="585"/>
                </a:lnTo>
                <a:moveTo>
                  <a:pt x="0" y="0"/>
                </a:moveTo>
                <a:lnTo>
                  <a:pt x="0" y="0"/>
                </a:lnTo>
                <a:lnTo>
                  <a:pt x="248" y="560"/>
                </a:lnTo>
                <a:lnTo>
                  <a:pt x="248" y="5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6386513" y="3636963"/>
            <a:ext cx="1549400" cy="925513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  <a:close/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 bwMode="auto">
          <a:xfrm>
            <a:off x="6386513" y="3636963"/>
            <a:ext cx="1549400" cy="925513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 bwMode="auto">
          <a:xfrm>
            <a:off x="5160963" y="4800601"/>
            <a:ext cx="2054225" cy="687388"/>
          </a:xfrm>
          <a:custGeom>
            <a:avLst/>
            <a:gdLst>
              <a:gd name="T0" fmla="*/ 1255 w 1294"/>
              <a:gd name="T1" fmla="*/ 0 h 433"/>
              <a:gd name="T2" fmla="*/ 1255 w 1294"/>
              <a:gd name="T3" fmla="*/ 343 h 433"/>
              <a:gd name="T4" fmla="*/ 608 w 1294"/>
              <a:gd name="T5" fmla="*/ 53 h 433"/>
              <a:gd name="T6" fmla="*/ 0 w 1294"/>
              <a:gd name="T7" fmla="*/ 327 h 433"/>
              <a:gd name="T8" fmla="*/ 0 w 1294"/>
              <a:gd name="T9" fmla="*/ 433 h 433"/>
              <a:gd name="T10" fmla="*/ 647 w 1294"/>
              <a:gd name="T11" fmla="*/ 143 h 433"/>
              <a:gd name="T12" fmla="*/ 1294 w 1294"/>
              <a:gd name="T13" fmla="*/ 433 h 433"/>
              <a:gd name="T14" fmla="*/ 1294 w 1294"/>
              <a:gd name="T15" fmla="*/ 40 h 433"/>
              <a:gd name="T16" fmla="*/ 1255 w 1294"/>
              <a:gd name="T17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433">
                <a:moveTo>
                  <a:pt x="1255" y="0"/>
                </a:moveTo>
                <a:lnTo>
                  <a:pt x="1255" y="343"/>
                </a:lnTo>
                <a:lnTo>
                  <a:pt x="608" y="53"/>
                </a:lnTo>
                <a:lnTo>
                  <a:pt x="0" y="327"/>
                </a:lnTo>
                <a:lnTo>
                  <a:pt x="0" y="433"/>
                </a:lnTo>
                <a:lnTo>
                  <a:pt x="647" y="143"/>
                </a:lnTo>
                <a:lnTo>
                  <a:pt x="1294" y="433"/>
                </a:lnTo>
                <a:lnTo>
                  <a:pt x="1294" y="40"/>
                </a:lnTo>
                <a:lnTo>
                  <a:pt x="1255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 bwMode="auto">
          <a:xfrm>
            <a:off x="5160963" y="4800601"/>
            <a:ext cx="2054225" cy="687388"/>
          </a:xfrm>
          <a:custGeom>
            <a:avLst/>
            <a:gdLst>
              <a:gd name="T0" fmla="*/ 1255 w 1294"/>
              <a:gd name="T1" fmla="*/ 0 h 433"/>
              <a:gd name="T2" fmla="*/ 1255 w 1294"/>
              <a:gd name="T3" fmla="*/ 343 h 433"/>
              <a:gd name="T4" fmla="*/ 608 w 1294"/>
              <a:gd name="T5" fmla="*/ 53 h 433"/>
              <a:gd name="T6" fmla="*/ 0 w 1294"/>
              <a:gd name="T7" fmla="*/ 327 h 433"/>
              <a:gd name="T8" fmla="*/ 0 w 1294"/>
              <a:gd name="T9" fmla="*/ 433 h 433"/>
              <a:gd name="T10" fmla="*/ 647 w 1294"/>
              <a:gd name="T11" fmla="*/ 143 h 433"/>
              <a:gd name="T12" fmla="*/ 1294 w 1294"/>
              <a:gd name="T13" fmla="*/ 433 h 433"/>
              <a:gd name="T14" fmla="*/ 1294 w 1294"/>
              <a:gd name="T15" fmla="*/ 40 h 433"/>
              <a:gd name="T16" fmla="*/ 1255 w 1294"/>
              <a:gd name="T17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433">
                <a:moveTo>
                  <a:pt x="1255" y="0"/>
                </a:moveTo>
                <a:lnTo>
                  <a:pt x="1255" y="343"/>
                </a:lnTo>
                <a:lnTo>
                  <a:pt x="608" y="53"/>
                </a:lnTo>
                <a:lnTo>
                  <a:pt x="0" y="327"/>
                </a:lnTo>
                <a:lnTo>
                  <a:pt x="0" y="433"/>
                </a:lnTo>
                <a:lnTo>
                  <a:pt x="647" y="143"/>
                </a:lnTo>
                <a:lnTo>
                  <a:pt x="1294" y="433"/>
                </a:lnTo>
                <a:lnTo>
                  <a:pt x="1294" y="40"/>
                </a:lnTo>
                <a:lnTo>
                  <a:pt x="125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 bwMode="auto">
          <a:xfrm>
            <a:off x="4440238" y="3575051"/>
            <a:ext cx="1485900" cy="987425"/>
          </a:xfrm>
          <a:custGeom>
            <a:avLst/>
            <a:gdLst>
              <a:gd name="T0" fmla="*/ 936 w 936"/>
              <a:gd name="T1" fmla="*/ 0 h 622"/>
              <a:gd name="T2" fmla="*/ 315 w 936"/>
              <a:gd name="T3" fmla="*/ 622 h 622"/>
              <a:gd name="T4" fmla="*/ 0 w 936"/>
              <a:gd name="T5" fmla="*/ 622 h 622"/>
              <a:gd name="T6" fmla="*/ 315 w 936"/>
              <a:gd name="T7" fmla="*/ 622 h 622"/>
              <a:gd name="T8" fmla="*/ 936 w 936"/>
              <a:gd name="T9" fmla="*/ 0 h 622"/>
              <a:gd name="T10" fmla="*/ 936 w 936"/>
              <a:gd name="T11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6" h="622">
                <a:moveTo>
                  <a:pt x="936" y="0"/>
                </a:moveTo>
                <a:lnTo>
                  <a:pt x="315" y="622"/>
                </a:lnTo>
                <a:lnTo>
                  <a:pt x="0" y="622"/>
                </a:lnTo>
                <a:lnTo>
                  <a:pt x="315" y="622"/>
                </a:lnTo>
                <a:lnTo>
                  <a:pt x="936" y="0"/>
                </a:lnTo>
                <a:lnTo>
                  <a:pt x="936" y="0"/>
                </a:lnTo>
                <a:close/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4440238" y="3575051"/>
            <a:ext cx="1485900" cy="987425"/>
          </a:xfrm>
          <a:custGeom>
            <a:avLst/>
            <a:gdLst>
              <a:gd name="T0" fmla="*/ 936 w 936"/>
              <a:gd name="T1" fmla="*/ 0 h 622"/>
              <a:gd name="T2" fmla="*/ 315 w 936"/>
              <a:gd name="T3" fmla="*/ 622 h 622"/>
              <a:gd name="T4" fmla="*/ 0 w 936"/>
              <a:gd name="T5" fmla="*/ 622 h 622"/>
              <a:gd name="T6" fmla="*/ 315 w 936"/>
              <a:gd name="T7" fmla="*/ 622 h 622"/>
              <a:gd name="T8" fmla="*/ 936 w 936"/>
              <a:gd name="T9" fmla="*/ 0 h 622"/>
              <a:gd name="T10" fmla="*/ 936 w 936"/>
              <a:gd name="T11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6" h="622">
                <a:moveTo>
                  <a:pt x="936" y="0"/>
                </a:moveTo>
                <a:lnTo>
                  <a:pt x="315" y="622"/>
                </a:lnTo>
                <a:lnTo>
                  <a:pt x="0" y="622"/>
                </a:lnTo>
                <a:lnTo>
                  <a:pt x="315" y="622"/>
                </a:lnTo>
                <a:lnTo>
                  <a:pt x="936" y="0"/>
                </a:lnTo>
                <a:lnTo>
                  <a:pt x="93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03267" y="2099874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1051549" y="2380770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40524" y="2092617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8720921" y="2388027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03267" y="4243468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1051549" y="4524364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40524" y="4236211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8720921" y="4531621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153256" y="248986"/>
            <a:ext cx="4167942" cy="1439828"/>
            <a:chOff x="153256" y="248986"/>
            <a:chExt cx="4167942" cy="1439828"/>
          </a:xfrm>
        </p:grpSpPr>
        <p:sp>
          <p:nvSpPr>
            <p:cNvPr id="47" name="出自【趣你的PPT】(微信:qunideppt)：最优质的PPT资源库"/>
            <p:cNvSpPr txBox="1">
              <a:spLocks/>
            </p:cNvSpPr>
            <p:nvPr/>
          </p:nvSpPr>
          <p:spPr>
            <a:xfrm>
              <a:off x="1605974" y="803612"/>
              <a:ext cx="2715224" cy="39561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spcAft>
                  <a:spcPct val="0"/>
                </a:spcAft>
              </a:pP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</a:t>
              </a:r>
              <a:endParaRPr lang="ms-MY" altLang="zh-CN" sz="6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53256" y="248986"/>
              <a:ext cx="1437910" cy="1439828"/>
              <a:chOff x="3529650" y="648447"/>
              <a:chExt cx="4801550" cy="4489276"/>
            </a:xfrm>
          </p:grpSpPr>
          <p:sp>
            <p:nvSpPr>
              <p:cNvPr id="49" name="出自【趣你的PPT】(微信:qunideppt)：最优质的PPT资源库"/>
              <p:cNvSpPr/>
              <p:nvPr/>
            </p:nvSpPr>
            <p:spPr>
              <a:xfrm>
                <a:off x="3529650" y="648447"/>
                <a:ext cx="4801550" cy="448927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8000">
                    <a:srgbClr val="EAE5E2"/>
                  </a:gs>
                  <a:gs pos="99000">
                    <a:srgbClr val="F6F2EE"/>
                  </a:gs>
                </a:gsLst>
                <a:lin ang="5400000" scaled="1"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350" y="1098169"/>
                <a:ext cx="1535982" cy="3792606"/>
              </a:xfrm>
              <a:prstGeom prst="rect">
                <a:avLst/>
              </a:prstGeom>
            </p:spPr>
          </p:pic>
        </p:grpSp>
      </p:grpSp>
      <p:sp>
        <p:nvSpPr>
          <p:cNvPr id="51" name="出自【趣你的PPT】(微信:qunideppt)：最优质的PPT资源库"/>
          <p:cNvSpPr txBox="1"/>
          <p:nvPr/>
        </p:nvSpPr>
        <p:spPr>
          <a:xfrm>
            <a:off x="433105" y="803761"/>
            <a:ext cx="38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李旭科毛笔行书" panose="02010600030101010101" pitchFamily="2" charset="-122"/>
                <a:ea typeface="李旭科毛笔行书" panose="02010600030101010101" pitchFamily="2" charset="-122"/>
              </a:rPr>
              <a:t>竹</a:t>
            </a:r>
          </a:p>
        </p:txBody>
      </p:sp>
    </p:spTree>
    <p:extLst>
      <p:ext uri="{BB962C8B-B14F-4D97-AF65-F5344CB8AC3E}">
        <p14:creationId xmlns:p14="http://schemas.microsoft.com/office/powerpoint/2010/main" val="29352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出自【趣你的PPT】(微信:qunideppt)：最优质的PPT资源库"/>
          <p:cNvSpPr/>
          <p:nvPr/>
        </p:nvSpPr>
        <p:spPr>
          <a:xfrm>
            <a:off x="3933371" y="732357"/>
            <a:ext cx="4325258" cy="43252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4152776" y="951762"/>
            <a:ext cx="3886447" cy="38864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91" y="2240690"/>
            <a:ext cx="3260536" cy="2254969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79" y="3759795"/>
            <a:ext cx="785984" cy="647421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14" y="2899119"/>
            <a:ext cx="987336" cy="820211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90" y="2865671"/>
            <a:ext cx="1301468" cy="131226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14" y="3248877"/>
            <a:ext cx="2034585" cy="1361642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95" y="3844376"/>
            <a:ext cx="1244803" cy="653213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5" y="3520458"/>
            <a:ext cx="1205873" cy="1148226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 txBox="1"/>
          <p:nvPr/>
        </p:nvSpPr>
        <p:spPr>
          <a:xfrm>
            <a:off x="5481997" y="1337709"/>
            <a:ext cx="1228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肆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774786" y="5479313"/>
            <a:ext cx="864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该原创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模板来自公众号：趣你的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500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1433285" y="2043641"/>
            <a:ext cx="1508504" cy="1508504"/>
          </a:xfrm>
          <a:prstGeom prst="ellips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969107" y="2043641"/>
            <a:ext cx="1508504" cy="1508504"/>
          </a:xfrm>
          <a:prstGeom prst="ellipse">
            <a:avLst/>
          </a:prstGeom>
          <a:solidFill>
            <a:srgbClr val="365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643912" y="2043641"/>
            <a:ext cx="1508504" cy="1508504"/>
          </a:xfrm>
          <a:prstGeom prst="ellips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337296" y="2043641"/>
            <a:ext cx="1508504" cy="1508504"/>
          </a:xfrm>
          <a:prstGeom prst="ellipse">
            <a:avLst/>
          </a:prstGeom>
          <a:solidFill>
            <a:srgbClr val="365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47" y="2201203"/>
            <a:ext cx="1193380" cy="1193380"/>
          </a:xfrm>
          <a:prstGeom prst="rect">
            <a:avLst/>
          </a:prstGeom>
        </p:spPr>
      </p:pic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69" y="2201202"/>
            <a:ext cx="1193380" cy="1193380"/>
          </a:xfrm>
          <a:prstGeom prst="rect">
            <a:avLst/>
          </a:prstGeom>
        </p:spPr>
      </p:pic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74" y="2201203"/>
            <a:ext cx="1193380" cy="1193380"/>
          </a:xfrm>
          <a:prstGeom prst="rect">
            <a:avLst/>
          </a:prstGeom>
        </p:spPr>
      </p:pic>
      <p:pic>
        <p:nvPicPr>
          <p:cNvPr id="3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58" y="2201203"/>
            <a:ext cx="1193380" cy="1193380"/>
          </a:xfrm>
          <a:prstGeom prst="rect">
            <a:avLst/>
          </a:prstGeom>
        </p:spPr>
      </p:pic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42" y="2456286"/>
            <a:ext cx="626013" cy="683212"/>
          </a:xfrm>
          <a:prstGeom prst="rect">
            <a:avLst/>
          </a:prstGeom>
        </p:spPr>
      </p:pic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46" y="2456285"/>
            <a:ext cx="638227" cy="683213"/>
          </a:xfrm>
          <a:prstGeom prst="rect">
            <a:avLst/>
          </a:prstGeom>
        </p:spPr>
      </p:pic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9789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5548" y="2505903"/>
            <a:ext cx="583979" cy="583979"/>
          </a:xfrm>
          <a:prstGeom prst="rect">
            <a:avLst/>
          </a:prstGeom>
        </p:spPr>
      </p:pic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9789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6938" y="2522894"/>
            <a:ext cx="562453" cy="549994"/>
          </a:xfrm>
          <a:prstGeom prst="rect">
            <a:avLst/>
          </a:prstGeom>
        </p:spPr>
      </p:pic>
      <p:cxnSp>
        <p:nvCxnSpPr>
          <p:cNvPr id="6" name="出自【趣你的PPT】(微信:qunideppt)：最优质的PPT资源库"/>
          <p:cNvCxnSpPr/>
          <p:nvPr/>
        </p:nvCxnSpPr>
        <p:spPr>
          <a:xfrm>
            <a:off x="1433285" y="4315990"/>
            <a:ext cx="150850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出自【趣你的PPT】(微信:qunideppt)：最优质的PPT资源库"/>
          <p:cNvSpPr txBox="1"/>
          <p:nvPr/>
        </p:nvSpPr>
        <p:spPr>
          <a:xfrm>
            <a:off x="1582244" y="38776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Impact" panose="020B0806030902050204" pitchFamily="34" charset="0"/>
                <a:ea typeface="Microsoft YaHei UI" panose="020B0503020204020204" pitchFamily="34" charset="-122"/>
              </a:rPr>
              <a:t>您的标题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224237" y="4591846"/>
            <a:ext cx="208301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6" name="出自【趣你的PPT】(微信:qunideppt)：最优质的PPT资源库"/>
          <p:cNvCxnSpPr/>
          <p:nvPr/>
        </p:nvCxnSpPr>
        <p:spPr>
          <a:xfrm>
            <a:off x="4049876" y="4315990"/>
            <a:ext cx="150850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出自【趣你的PPT】(微信:qunideppt)：最优质的PPT资源库"/>
          <p:cNvSpPr txBox="1"/>
          <p:nvPr/>
        </p:nvSpPr>
        <p:spPr>
          <a:xfrm>
            <a:off x="4198835" y="38776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Impact" panose="020B0806030902050204" pitchFamily="34" charset="0"/>
                <a:ea typeface="Microsoft YaHei UI" panose="020B0503020204020204" pitchFamily="34" charset="-122"/>
              </a:rPr>
              <a:t>您的标题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3840828" y="4591846"/>
            <a:ext cx="208301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0" name="出自【趣你的PPT】(微信:qunideppt)：最优质的PPT资源库"/>
          <p:cNvCxnSpPr/>
          <p:nvPr/>
        </p:nvCxnSpPr>
        <p:spPr>
          <a:xfrm>
            <a:off x="6666467" y="4315990"/>
            <a:ext cx="150850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出自【趣你的PPT】(微信:qunideppt)：最优质的PPT资源库"/>
          <p:cNvSpPr txBox="1"/>
          <p:nvPr/>
        </p:nvSpPr>
        <p:spPr>
          <a:xfrm>
            <a:off x="6815426" y="38776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Impact" panose="020B0806030902050204" pitchFamily="34" charset="0"/>
                <a:ea typeface="Microsoft YaHei UI" panose="020B0503020204020204" pitchFamily="34" charset="-122"/>
              </a:rPr>
              <a:t>您的标题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6457419" y="4591846"/>
            <a:ext cx="208301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4" name="出自【趣你的PPT】(微信:qunideppt)：最优质的PPT资源库"/>
          <p:cNvCxnSpPr/>
          <p:nvPr/>
        </p:nvCxnSpPr>
        <p:spPr>
          <a:xfrm>
            <a:off x="9283057" y="4315990"/>
            <a:ext cx="150850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出自【趣你的PPT】(微信:qunideppt)：最优质的PPT资源库"/>
          <p:cNvSpPr txBox="1"/>
          <p:nvPr/>
        </p:nvSpPr>
        <p:spPr>
          <a:xfrm>
            <a:off x="9432016" y="38776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Impact" panose="020B0806030902050204" pitchFamily="34" charset="0"/>
                <a:ea typeface="Microsoft YaHei UI" panose="020B0503020204020204" pitchFamily="34" charset="-122"/>
              </a:rPr>
              <a:t>您的标题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9074009" y="4591846"/>
            <a:ext cx="208301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4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4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53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03" y="3050178"/>
            <a:ext cx="529228" cy="529228"/>
          </a:xfrm>
          <a:prstGeom prst="rect">
            <a:avLst/>
          </a:prstGeom>
        </p:spPr>
      </p:pic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03" y="4140193"/>
            <a:ext cx="529228" cy="529228"/>
          </a:xfrm>
          <a:prstGeom prst="rect">
            <a:avLst/>
          </a:prstGeom>
        </p:spPr>
      </p:pic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03" y="5210070"/>
            <a:ext cx="529228" cy="529228"/>
          </a:xfrm>
          <a:prstGeom prst="rect">
            <a:avLst/>
          </a:prstGeom>
        </p:spPr>
      </p:pic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54" y="2838997"/>
            <a:ext cx="2272678" cy="3457578"/>
          </a:xfrm>
          <a:prstGeom prst="rect">
            <a:avLst/>
          </a:prstGeom>
        </p:spPr>
      </p:pic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06" y="1671501"/>
            <a:ext cx="1607382" cy="2445418"/>
          </a:xfrm>
          <a:prstGeom prst="rect">
            <a:avLst/>
          </a:prstGeom>
        </p:spPr>
      </p:pic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06" y="3138768"/>
            <a:ext cx="1607382" cy="2445418"/>
          </a:xfrm>
          <a:prstGeom prst="rect">
            <a:avLst/>
          </a:prstGeom>
        </p:spPr>
      </p:pic>
      <p:pic>
        <p:nvPicPr>
          <p:cNvPr id="3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06" y="4606035"/>
            <a:ext cx="1607382" cy="2445418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1470219" y="3000193"/>
            <a:ext cx="1777044" cy="1777045"/>
          </a:xfrm>
          <a:prstGeom prst="ellipse">
            <a:avLst/>
          </a:prstGeom>
          <a:solidFill>
            <a:srgbClr val="F9789E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此处编辑</a:t>
            </a:r>
            <a:endParaRPr sz="2400" b="1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181940" y="1839517"/>
            <a:ext cx="1210662" cy="1210661"/>
          </a:xfrm>
          <a:prstGeom prst="ellipse">
            <a:avLst/>
          </a:prstGeom>
          <a:solidFill>
            <a:srgbClr val="F9789E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eaLnBrk="0" fontAlgn="base" hangingPunct="0"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此处编辑</a:t>
            </a:r>
            <a:endParaRPr sz="1400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181940" y="3283385"/>
            <a:ext cx="1210662" cy="1210661"/>
          </a:xfrm>
          <a:prstGeom prst="ellipse">
            <a:avLst/>
          </a:prstGeom>
          <a:solidFill>
            <a:srgbClr val="F9789E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eaLnBrk="0" fontAlgn="base" hangingPunct="0">
              <a:spcAft>
                <a:spcPct val="0"/>
              </a:spcAft>
            </a:pP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0" fontAlgn="base" hangingPunct="0"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此处编辑</a:t>
            </a:r>
            <a:endParaRPr lang="zh-CN" altLang="en-US" sz="1400" dirty="0">
              <a:solidFill>
                <a:prstClr val="white"/>
              </a:solidFill>
              <a:latin typeface="Lato Regular"/>
              <a:cs typeface="Lato Regular"/>
            </a:endParaRPr>
          </a:p>
          <a:p>
            <a:pPr algn="ctr" eaLnBrk="0" fontAlgn="base" hangingPunct="0">
              <a:spcAft>
                <a:spcPct val="0"/>
              </a:spcAft>
            </a:pPr>
            <a:endParaRPr sz="1400" dirty="0">
              <a:latin typeface="Lato Regular"/>
              <a:cs typeface="Lato Regular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181940" y="4756749"/>
            <a:ext cx="1210662" cy="1210661"/>
          </a:xfrm>
          <a:prstGeom prst="ellipse">
            <a:avLst/>
          </a:prstGeom>
          <a:solidFill>
            <a:srgbClr val="F9789E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eaLnBrk="0" fontAlgn="base" hangingPunct="0">
              <a:spcAft>
                <a:spcPct val="0"/>
              </a:spcAft>
            </a:pP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0" fontAlgn="base" hangingPunct="0"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此处编辑</a:t>
            </a:r>
            <a:endParaRPr lang="zh-CN" altLang="en-US" sz="1400" dirty="0">
              <a:solidFill>
                <a:prstClr val="white"/>
              </a:solidFill>
              <a:latin typeface="Lato Regular"/>
              <a:cs typeface="Lato Regular"/>
            </a:endParaRPr>
          </a:p>
          <a:p>
            <a:pPr algn="ctr" eaLnBrk="0" fontAlgn="base" hangingPunct="0">
              <a:spcAft>
                <a:spcPct val="0"/>
              </a:spcAft>
            </a:pPr>
            <a:endParaRPr sz="1400" dirty="0">
              <a:latin typeface="Lato Regular"/>
              <a:cs typeface="Lato Regular"/>
            </a:endParaRPr>
          </a:p>
        </p:txBody>
      </p:sp>
      <p:grpSp>
        <p:nvGrpSpPr>
          <p:cNvPr id="9" name="Group 689出自【趣你的PPT】(微信:qunideppt)：最优质的PPT资源库"/>
          <p:cNvGrpSpPr/>
          <p:nvPr/>
        </p:nvGrpSpPr>
        <p:grpSpPr>
          <a:xfrm>
            <a:off x="3013955" y="2486860"/>
            <a:ext cx="1093165" cy="2803710"/>
            <a:chOff x="0" y="0"/>
            <a:chExt cx="1562503" cy="4007454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 flipH="1" flipV="1">
              <a:off x="462466" y="2004347"/>
              <a:ext cx="1098810" cy="1"/>
            </a:xfrm>
            <a:prstGeom prst="line">
              <a:avLst/>
            </a:prstGeom>
            <a:noFill/>
            <a:ln w="38100" cap="flat">
              <a:solidFill>
                <a:srgbClr val="60606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00">
                <a:solidFill>
                  <a:srgbClr val="000000"/>
                </a:solidFill>
                <a:latin typeface="Lato Regular"/>
                <a:ea typeface="Helvetica"/>
                <a:cs typeface="Lato Regular"/>
                <a:sym typeface="Helvetica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0" y="-1"/>
              <a:ext cx="1562504" cy="70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87" extrusionOk="0">
                  <a:moveTo>
                    <a:pt x="21600" y="901"/>
                  </a:moveTo>
                  <a:cubicBezTo>
                    <a:pt x="7274" y="-4613"/>
                    <a:pt x="0" y="16987"/>
                    <a:pt x="0" y="16987"/>
                  </a:cubicBezTo>
                </a:path>
              </a:pathLst>
            </a:custGeom>
            <a:noFill/>
            <a:ln w="38100" cap="flat">
              <a:solidFill>
                <a:srgbClr val="60606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292100" eaLnBrk="0" fontAlgn="base" hangingPunct="0">
                <a:lnSpc>
                  <a:spcPct val="110000"/>
                </a:lnSpc>
                <a:spcBef>
                  <a:spcPts val="1500"/>
                </a:spcBef>
                <a:spcAft>
                  <a:spcPct val="0"/>
                </a:spcAft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400">
                <a:solidFill>
                  <a:srgbClr val="4C4C4C"/>
                </a:solidFill>
                <a:latin typeface="Lato Regular"/>
                <a:ea typeface="Helvetica Neue Light"/>
                <a:cs typeface="Lato Regular"/>
                <a:sym typeface="Helvetica Neue Light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10800000" flipH="1">
              <a:off x="0" y="3302000"/>
              <a:ext cx="1562504" cy="705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87" extrusionOk="0">
                  <a:moveTo>
                    <a:pt x="21600" y="901"/>
                  </a:moveTo>
                  <a:cubicBezTo>
                    <a:pt x="7274" y="-4613"/>
                    <a:pt x="0" y="16987"/>
                    <a:pt x="0" y="16987"/>
                  </a:cubicBezTo>
                </a:path>
              </a:pathLst>
            </a:custGeom>
            <a:noFill/>
            <a:ln w="38100" cap="flat">
              <a:solidFill>
                <a:srgbClr val="60606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292100" eaLnBrk="0" fontAlgn="base" hangingPunct="0">
                <a:lnSpc>
                  <a:spcPct val="110000"/>
                </a:lnSpc>
                <a:spcBef>
                  <a:spcPts val="1500"/>
                </a:spcBef>
                <a:spcAft>
                  <a:spcPct val="0"/>
                </a:spcAft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400">
                <a:solidFill>
                  <a:srgbClr val="4C4C4C"/>
                </a:solidFill>
                <a:latin typeface="Lato Regular"/>
                <a:ea typeface="Helvetica Neue Light"/>
                <a:cs typeface="Lato Regular"/>
                <a:sym typeface="Helvetica Neue Light"/>
              </a:endParaRPr>
            </a:p>
          </p:txBody>
        </p:sp>
      </p:grpSp>
      <p:sp>
        <p:nvSpPr>
          <p:cNvPr id="13" name="出自【趣你的PPT】(微信:qunideppt)：最优质的PPT资源库"/>
          <p:cNvSpPr/>
          <p:nvPr/>
        </p:nvSpPr>
        <p:spPr>
          <a:xfrm>
            <a:off x="6534846" y="1614706"/>
            <a:ext cx="2092838" cy="492422"/>
          </a:xfrm>
          <a:prstGeom prst="rect">
            <a:avLst/>
          </a:prstGeom>
        </p:spPr>
        <p:txBody>
          <a:bodyPr wrap="none" lIns="121899" tIns="60950" rIns="121899" bIns="609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2400" b="1" dirty="0">
              <a:solidFill>
                <a:prstClr val="black"/>
              </a:solidFill>
              <a:latin typeface="Lato Regular"/>
              <a:cs typeface="Lato Regular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7199292" y="3464646"/>
            <a:ext cx="323899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sz="135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199292" y="5631595"/>
            <a:ext cx="324471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35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7199292" y="53617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此处编辑</a:t>
            </a:r>
            <a:endParaRPr lang="zh-CN" altLang="en-US" sz="1200" dirty="0">
              <a:solidFill>
                <a:prstClr val="black"/>
              </a:solidFill>
              <a:latin typeface="Lato Regular"/>
              <a:cs typeface="Lato Regular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9989" y="3181442"/>
            <a:ext cx="296256" cy="266700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199292" y="4591273"/>
            <a:ext cx="324471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sz="135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7199292" y="432140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此处编辑</a:t>
            </a:r>
            <a:endParaRPr lang="zh-CN" altLang="en-US" sz="1200" dirty="0">
              <a:solidFill>
                <a:prstClr val="black"/>
              </a:solidFill>
              <a:latin typeface="Lato Regular"/>
              <a:cs typeface="Lato Regular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8931" y="4253466"/>
            <a:ext cx="298373" cy="302683"/>
          </a:xfrm>
          <a:custGeom>
            <a:avLst/>
            <a:gdLst>
              <a:gd name="T0" fmla="*/ 479 w 497"/>
              <a:gd name="T1" fmla="*/ 186 h 506"/>
              <a:gd name="T2" fmla="*/ 479 w 497"/>
              <a:gd name="T3" fmla="*/ 186 h 506"/>
              <a:gd name="T4" fmla="*/ 292 w 497"/>
              <a:gd name="T5" fmla="*/ 142 h 506"/>
              <a:gd name="T6" fmla="*/ 266 w 497"/>
              <a:gd name="T7" fmla="*/ 17 h 506"/>
              <a:gd name="T8" fmla="*/ 239 w 497"/>
              <a:gd name="T9" fmla="*/ 0 h 506"/>
              <a:gd name="T10" fmla="*/ 17 w 497"/>
              <a:gd name="T11" fmla="*/ 61 h 506"/>
              <a:gd name="T12" fmla="*/ 0 w 497"/>
              <a:gd name="T13" fmla="*/ 89 h 506"/>
              <a:gd name="T14" fmla="*/ 79 w 497"/>
              <a:gd name="T15" fmla="*/ 390 h 506"/>
              <a:gd name="T16" fmla="*/ 107 w 497"/>
              <a:gd name="T17" fmla="*/ 399 h 506"/>
              <a:gd name="T18" fmla="*/ 195 w 497"/>
              <a:gd name="T19" fmla="*/ 372 h 506"/>
              <a:gd name="T20" fmla="*/ 177 w 497"/>
              <a:gd name="T21" fmla="*/ 425 h 506"/>
              <a:gd name="T22" fmla="*/ 195 w 497"/>
              <a:gd name="T23" fmla="*/ 443 h 506"/>
              <a:gd name="T24" fmla="*/ 398 w 497"/>
              <a:gd name="T25" fmla="*/ 496 h 506"/>
              <a:gd name="T26" fmla="*/ 426 w 497"/>
              <a:gd name="T27" fmla="*/ 487 h 506"/>
              <a:gd name="T28" fmla="*/ 496 w 497"/>
              <a:gd name="T29" fmla="*/ 212 h 506"/>
              <a:gd name="T30" fmla="*/ 479 w 497"/>
              <a:gd name="T31" fmla="*/ 186 h 506"/>
              <a:gd name="T32" fmla="*/ 35 w 497"/>
              <a:gd name="T33" fmla="*/ 97 h 506"/>
              <a:gd name="T34" fmla="*/ 35 w 497"/>
              <a:gd name="T35" fmla="*/ 97 h 506"/>
              <a:gd name="T36" fmla="*/ 230 w 497"/>
              <a:gd name="T37" fmla="*/ 44 h 506"/>
              <a:gd name="T38" fmla="*/ 310 w 497"/>
              <a:gd name="T39" fmla="*/ 310 h 506"/>
              <a:gd name="T40" fmla="*/ 116 w 497"/>
              <a:gd name="T41" fmla="*/ 364 h 506"/>
              <a:gd name="T42" fmla="*/ 35 w 497"/>
              <a:gd name="T43" fmla="*/ 97 h 506"/>
              <a:gd name="T44" fmla="*/ 389 w 497"/>
              <a:gd name="T45" fmla="*/ 461 h 506"/>
              <a:gd name="T46" fmla="*/ 389 w 497"/>
              <a:gd name="T47" fmla="*/ 461 h 506"/>
              <a:gd name="T48" fmla="*/ 222 w 497"/>
              <a:gd name="T49" fmla="*/ 417 h 506"/>
              <a:gd name="T50" fmla="*/ 230 w 497"/>
              <a:gd name="T51" fmla="*/ 364 h 506"/>
              <a:gd name="T52" fmla="*/ 328 w 497"/>
              <a:gd name="T53" fmla="*/ 336 h 506"/>
              <a:gd name="T54" fmla="*/ 345 w 497"/>
              <a:gd name="T55" fmla="*/ 319 h 506"/>
              <a:gd name="T56" fmla="*/ 310 w 497"/>
              <a:gd name="T57" fmla="*/ 177 h 506"/>
              <a:gd name="T58" fmla="*/ 451 w 497"/>
              <a:gd name="T59" fmla="*/ 212 h 506"/>
              <a:gd name="T60" fmla="*/ 389 w 497"/>
              <a:gd name="T61" fmla="*/ 461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506">
                <a:moveTo>
                  <a:pt x="479" y="186"/>
                </a:moveTo>
                <a:lnTo>
                  <a:pt x="479" y="186"/>
                </a:lnTo>
                <a:cubicBezTo>
                  <a:pt x="292" y="142"/>
                  <a:pt x="292" y="142"/>
                  <a:pt x="292" y="142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57" y="8"/>
                  <a:pt x="248" y="0"/>
                  <a:pt x="239" y="0"/>
                </a:cubicBezTo>
                <a:cubicBezTo>
                  <a:pt x="17" y="61"/>
                  <a:pt x="17" y="61"/>
                  <a:pt x="17" y="61"/>
                </a:cubicBezTo>
                <a:cubicBezTo>
                  <a:pt x="0" y="71"/>
                  <a:pt x="0" y="80"/>
                  <a:pt x="0" y="89"/>
                </a:cubicBezTo>
                <a:cubicBezTo>
                  <a:pt x="79" y="390"/>
                  <a:pt x="79" y="390"/>
                  <a:pt x="79" y="390"/>
                </a:cubicBezTo>
                <a:cubicBezTo>
                  <a:pt x="79" y="399"/>
                  <a:pt x="97" y="399"/>
                  <a:pt x="107" y="399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77" y="425"/>
                  <a:pt x="177" y="425"/>
                  <a:pt x="177" y="425"/>
                </a:cubicBezTo>
                <a:cubicBezTo>
                  <a:pt x="177" y="434"/>
                  <a:pt x="186" y="443"/>
                  <a:pt x="195" y="443"/>
                </a:cubicBezTo>
                <a:cubicBezTo>
                  <a:pt x="398" y="496"/>
                  <a:pt x="398" y="496"/>
                  <a:pt x="398" y="496"/>
                </a:cubicBezTo>
                <a:cubicBezTo>
                  <a:pt x="407" y="505"/>
                  <a:pt x="416" y="496"/>
                  <a:pt x="426" y="487"/>
                </a:cubicBezTo>
                <a:cubicBezTo>
                  <a:pt x="496" y="212"/>
                  <a:pt x="496" y="212"/>
                  <a:pt x="496" y="212"/>
                </a:cubicBezTo>
                <a:cubicBezTo>
                  <a:pt x="496" y="204"/>
                  <a:pt x="488" y="186"/>
                  <a:pt x="479" y="186"/>
                </a:cubicBezTo>
                <a:close/>
                <a:moveTo>
                  <a:pt x="35" y="97"/>
                </a:moveTo>
                <a:lnTo>
                  <a:pt x="35" y="97"/>
                </a:lnTo>
                <a:cubicBezTo>
                  <a:pt x="230" y="44"/>
                  <a:pt x="230" y="44"/>
                  <a:pt x="230" y="44"/>
                </a:cubicBezTo>
                <a:cubicBezTo>
                  <a:pt x="310" y="310"/>
                  <a:pt x="310" y="310"/>
                  <a:pt x="310" y="310"/>
                </a:cubicBezTo>
                <a:cubicBezTo>
                  <a:pt x="116" y="364"/>
                  <a:pt x="116" y="364"/>
                  <a:pt x="116" y="364"/>
                </a:cubicBezTo>
                <a:lnTo>
                  <a:pt x="35" y="97"/>
                </a:lnTo>
                <a:close/>
                <a:moveTo>
                  <a:pt x="389" y="461"/>
                </a:moveTo>
                <a:lnTo>
                  <a:pt x="389" y="461"/>
                </a:lnTo>
                <a:cubicBezTo>
                  <a:pt x="222" y="417"/>
                  <a:pt x="222" y="417"/>
                  <a:pt x="222" y="417"/>
                </a:cubicBezTo>
                <a:cubicBezTo>
                  <a:pt x="230" y="364"/>
                  <a:pt x="230" y="364"/>
                  <a:pt x="230" y="364"/>
                </a:cubicBezTo>
                <a:cubicBezTo>
                  <a:pt x="328" y="336"/>
                  <a:pt x="328" y="336"/>
                  <a:pt x="328" y="336"/>
                </a:cubicBezTo>
                <a:cubicBezTo>
                  <a:pt x="336" y="336"/>
                  <a:pt x="345" y="327"/>
                  <a:pt x="345" y="319"/>
                </a:cubicBezTo>
                <a:cubicBezTo>
                  <a:pt x="310" y="177"/>
                  <a:pt x="310" y="177"/>
                  <a:pt x="310" y="177"/>
                </a:cubicBezTo>
                <a:cubicBezTo>
                  <a:pt x="451" y="212"/>
                  <a:pt x="451" y="212"/>
                  <a:pt x="451" y="212"/>
                </a:cubicBezTo>
                <a:lnTo>
                  <a:pt x="389" y="461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27485" y="5358076"/>
            <a:ext cx="361265" cy="233217"/>
          </a:xfrm>
          <a:custGeom>
            <a:avLst/>
            <a:gdLst>
              <a:gd name="T0" fmla="*/ 381 w 498"/>
              <a:gd name="T1" fmla="*/ 89 h 320"/>
              <a:gd name="T2" fmla="*/ 381 w 498"/>
              <a:gd name="T3" fmla="*/ 89 h 320"/>
              <a:gd name="T4" fmla="*/ 355 w 498"/>
              <a:gd name="T5" fmla="*/ 89 h 320"/>
              <a:gd name="T6" fmla="*/ 231 w 498"/>
              <a:gd name="T7" fmla="*/ 0 h 320"/>
              <a:gd name="T8" fmla="*/ 98 w 498"/>
              <a:gd name="T9" fmla="*/ 134 h 320"/>
              <a:gd name="T10" fmla="*/ 98 w 498"/>
              <a:gd name="T11" fmla="*/ 150 h 320"/>
              <a:gd name="T12" fmla="*/ 89 w 498"/>
              <a:gd name="T13" fmla="*/ 150 h 320"/>
              <a:gd name="T14" fmla="*/ 0 w 498"/>
              <a:gd name="T15" fmla="*/ 240 h 320"/>
              <a:gd name="T16" fmla="*/ 89 w 498"/>
              <a:gd name="T17" fmla="*/ 319 h 320"/>
              <a:gd name="T18" fmla="*/ 381 w 498"/>
              <a:gd name="T19" fmla="*/ 319 h 320"/>
              <a:gd name="T20" fmla="*/ 497 w 498"/>
              <a:gd name="T21" fmla="*/ 204 h 320"/>
              <a:gd name="T22" fmla="*/ 381 w 498"/>
              <a:gd name="T23" fmla="*/ 89 h 320"/>
              <a:gd name="T24" fmla="*/ 284 w 498"/>
              <a:gd name="T25" fmla="*/ 195 h 320"/>
              <a:gd name="T26" fmla="*/ 284 w 498"/>
              <a:gd name="T27" fmla="*/ 195 h 320"/>
              <a:gd name="T28" fmla="*/ 213 w 498"/>
              <a:gd name="T29" fmla="*/ 275 h 320"/>
              <a:gd name="T30" fmla="*/ 195 w 498"/>
              <a:gd name="T31" fmla="*/ 275 h 320"/>
              <a:gd name="T32" fmla="*/ 195 w 498"/>
              <a:gd name="T33" fmla="*/ 266 h 320"/>
              <a:gd name="T34" fmla="*/ 195 w 498"/>
              <a:gd name="T35" fmla="*/ 257 h 320"/>
              <a:gd name="T36" fmla="*/ 222 w 498"/>
              <a:gd name="T37" fmla="*/ 204 h 320"/>
              <a:gd name="T38" fmla="*/ 204 w 498"/>
              <a:gd name="T39" fmla="*/ 195 h 320"/>
              <a:gd name="T40" fmla="*/ 204 w 498"/>
              <a:gd name="T41" fmla="*/ 195 h 320"/>
              <a:gd name="T42" fmla="*/ 186 w 498"/>
              <a:gd name="T43" fmla="*/ 178 h 320"/>
              <a:gd name="T44" fmla="*/ 195 w 498"/>
              <a:gd name="T45" fmla="*/ 160 h 320"/>
              <a:gd name="T46" fmla="*/ 258 w 498"/>
              <a:gd name="T47" fmla="*/ 89 h 320"/>
              <a:gd name="T48" fmla="*/ 275 w 498"/>
              <a:gd name="T49" fmla="*/ 80 h 320"/>
              <a:gd name="T50" fmla="*/ 284 w 498"/>
              <a:gd name="T51" fmla="*/ 89 h 320"/>
              <a:gd name="T52" fmla="*/ 275 w 498"/>
              <a:gd name="T53" fmla="*/ 106 h 320"/>
              <a:gd name="T54" fmla="*/ 249 w 498"/>
              <a:gd name="T55" fmla="*/ 160 h 320"/>
              <a:gd name="T56" fmla="*/ 275 w 498"/>
              <a:gd name="T57" fmla="*/ 169 h 320"/>
              <a:gd name="T58" fmla="*/ 275 w 498"/>
              <a:gd name="T59" fmla="*/ 169 h 320"/>
              <a:gd name="T60" fmla="*/ 293 w 498"/>
              <a:gd name="T61" fmla="*/ 187 h 320"/>
              <a:gd name="T62" fmla="*/ 284 w 498"/>
              <a:gd name="T63" fmla="*/ 19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lnTo>
                  <a:pt x="204" y="195"/>
                </a:ln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lnTo>
                  <a:pt x="275" y="169"/>
                </a:ln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99292" y="316330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此处编辑</a:t>
            </a:r>
            <a:endParaRPr lang="zh-CN" altLang="en-US" sz="1200" dirty="0">
              <a:solidFill>
                <a:prstClr val="black"/>
              </a:solidFill>
              <a:latin typeface="Lato Regular"/>
              <a:cs typeface="Lato Regular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534846" y="2168684"/>
            <a:ext cx="4113863" cy="529355"/>
          </a:xfrm>
          <a:prstGeom prst="rect">
            <a:avLst/>
          </a:prstGeom>
        </p:spPr>
        <p:txBody>
          <a:bodyPr wrap="square" lIns="121899" tIns="60950" rIns="121899" bIns="60950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35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4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4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4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4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4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7" y="1460285"/>
            <a:ext cx="1165504" cy="1773160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7" y="2508134"/>
            <a:ext cx="1165504" cy="1773160"/>
          </a:xfrm>
          <a:prstGeom prst="rect">
            <a:avLst/>
          </a:prstGeom>
        </p:spPr>
      </p:pic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7" y="3555983"/>
            <a:ext cx="1165504" cy="1773160"/>
          </a:xfrm>
          <a:prstGeom prst="rect">
            <a:avLst/>
          </a:prstGeom>
        </p:spPr>
      </p:pic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7" y="4603831"/>
            <a:ext cx="1165504" cy="1773160"/>
          </a:xfrm>
          <a:prstGeom prst="rect">
            <a:avLst/>
          </a:prstGeom>
        </p:spPr>
      </p:pic>
      <p:sp>
        <p:nvSpPr>
          <p:cNvPr id="42" name="出自【趣你的PPT】(微信:qunideppt)：最优质的PPT资源库"/>
          <p:cNvSpPr>
            <a:spLocks noChangeShapeType="1"/>
          </p:cNvSpPr>
          <p:nvPr/>
        </p:nvSpPr>
        <p:spPr bwMode="auto">
          <a:xfrm rot="10800000" flipH="1">
            <a:off x="6942682" y="1749583"/>
            <a:ext cx="2668141" cy="1919288"/>
          </a:xfrm>
          <a:prstGeom prst="line">
            <a:avLst/>
          </a:prstGeom>
          <a:noFill/>
          <a:ln w="3175" cmpd="sng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/>
              </a:solidFill>
            </a:endParaRPr>
          </a:p>
        </p:txBody>
      </p:sp>
      <p:sp>
        <p:nvSpPr>
          <p:cNvPr id="43" name="出自【趣你的PPT】(微信:qunideppt)：最优质的PPT资源库"/>
          <p:cNvSpPr>
            <a:spLocks noChangeShapeType="1"/>
          </p:cNvSpPr>
          <p:nvPr/>
        </p:nvSpPr>
        <p:spPr bwMode="auto">
          <a:xfrm rot="10800000" flipH="1">
            <a:off x="6934743" y="2918776"/>
            <a:ext cx="3078564" cy="746125"/>
          </a:xfrm>
          <a:prstGeom prst="line">
            <a:avLst/>
          </a:prstGeom>
          <a:noFill/>
          <a:ln w="3175" cmpd="sng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/>
              </a:solidFill>
            </a:endParaRPr>
          </a:p>
        </p:txBody>
      </p:sp>
      <p:sp>
        <p:nvSpPr>
          <p:cNvPr id="4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932361" y="3713320"/>
            <a:ext cx="3081739" cy="404813"/>
          </a:xfrm>
          <a:prstGeom prst="line">
            <a:avLst/>
          </a:prstGeom>
          <a:noFill/>
          <a:ln w="3175" cmpd="sng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/>
              </a:solidFill>
            </a:endParaRPr>
          </a:p>
        </p:txBody>
      </p:sp>
      <p:sp>
        <p:nvSpPr>
          <p:cNvPr id="45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941094" y="3709351"/>
            <a:ext cx="2664966" cy="1600200"/>
          </a:xfrm>
          <a:prstGeom prst="line">
            <a:avLst/>
          </a:prstGeom>
          <a:noFill/>
          <a:ln w="3175" cmpd="sng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/>
              </a:solidFill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9033691" y="1139188"/>
            <a:ext cx="1166965" cy="1166019"/>
          </a:xfrm>
          <a:prstGeom prst="ellipse">
            <a:avLst/>
          </a:prstGeom>
          <a:solidFill>
            <a:srgbClr val="C00000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chemeClr val="bg2">
                <a:alpha val="9000"/>
              </a:schemeClr>
            </a:outerShdw>
          </a:effectLst>
        </p:spPr>
        <p:txBody>
          <a:bodyPr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dirty="0">
              <a:solidFill>
                <a:srgbClr val="FFFFFF"/>
              </a:solidFill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9434587" y="2311558"/>
            <a:ext cx="1166965" cy="1166813"/>
          </a:xfrm>
          <a:prstGeom prst="ellipse">
            <a:avLst/>
          </a:prstGeom>
          <a:solidFill>
            <a:srgbClr val="C00000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chemeClr val="bg2">
                <a:alpha val="9000"/>
              </a:schemeClr>
            </a:outerShdw>
          </a:effectLst>
        </p:spPr>
        <p:txBody>
          <a:bodyPr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dirty="0">
              <a:solidFill>
                <a:srgbClr val="FFFFFF"/>
              </a:solidFill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9434587" y="3559333"/>
            <a:ext cx="1166965" cy="1166813"/>
          </a:xfrm>
          <a:prstGeom prst="ellipse">
            <a:avLst/>
          </a:prstGeom>
          <a:solidFill>
            <a:srgbClr val="C00000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chemeClr val="bg2">
                <a:alpha val="9000"/>
              </a:schemeClr>
            </a:outerShdw>
          </a:effectLst>
        </p:spPr>
        <p:txBody>
          <a:bodyPr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dirty="0">
              <a:solidFill>
                <a:srgbClr val="FFFFFF"/>
              </a:solidFill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9035279" y="4747576"/>
            <a:ext cx="1166171" cy="1166813"/>
          </a:xfrm>
          <a:prstGeom prst="ellipse">
            <a:avLst/>
          </a:prstGeom>
          <a:solidFill>
            <a:srgbClr val="C00000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chemeClr val="bg2">
                <a:alpha val="9000"/>
              </a:schemeClr>
            </a:outerShdw>
          </a:effectLst>
        </p:spPr>
        <p:txBody>
          <a:bodyPr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dirty="0">
              <a:solidFill>
                <a:srgbClr val="FFFFFF"/>
              </a:solidFill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pic>
        <p:nvPicPr>
          <p:cNvPr id="6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76" y="1125507"/>
            <a:ext cx="1193380" cy="1193380"/>
          </a:xfrm>
          <a:prstGeom prst="rect">
            <a:avLst/>
          </a:prstGeom>
        </p:spPr>
      </p:pic>
      <p:pic>
        <p:nvPicPr>
          <p:cNvPr id="6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29" y="2292740"/>
            <a:ext cx="1193380" cy="1193380"/>
          </a:xfrm>
          <a:prstGeom prst="rect">
            <a:avLst/>
          </a:prstGeom>
        </p:spPr>
      </p:pic>
      <p:pic>
        <p:nvPicPr>
          <p:cNvPr id="6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172" y="3545067"/>
            <a:ext cx="1193380" cy="1193380"/>
          </a:xfrm>
          <a:prstGeom prst="rect">
            <a:avLst/>
          </a:prstGeom>
        </p:spPr>
      </p:pic>
      <p:pic>
        <p:nvPicPr>
          <p:cNvPr id="6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133" y="4733279"/>
            <a:ext cx="1193380" cy="1193380"/>
          </a:xfrm>
          <a:prstGeom prst="rect">
            <a:avLst/>
          </a:prstGeom>
        </p:spPr>
      </p:pic>
      <p:pic>
        <p:nvPicPr>
          <p:cNvPr id="5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68" y="2920030"/>
            <a:ext cx="1607382" cy="2445418"/>
          </a:xfrm>
          <a:prstGeom prst="rect">
            <a:avLst/>
          </a:prstGeom>
        </p:spPr>
      </p:pic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6588385" y="3294417"/>
            <a:ext cx="706548" cy="7039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1152"/>
                </a:moveTo>
                <a:lnTo>
                  <a:pt x="0" y="5936"/>
                </a:lnTo>
                <a:cubicBezTo>
                  <a:pt x="0" y="5498"/>
                  <a:pt x="132" y="5116"/>
                  <a:pt x="396" y="4796"/>
                </a:cubicBezTo>
                <a:cubicBezTo>
                  <a:pt x="663" y="4479"/>
                  <a:pt x="979" y="4317"/>
                  <a:pt x="1346" y="4317"/>
                </a:cubicBezTo>
                <a:lnTo>
                  <a:pt x="6316" y="4317"/>
                </a:lnTo>
                <a:lnTo>
                  <a:pt x="6316" y="1072"/>
                </a:lnTo>
                <a:cubicBezTo>
                  <a:pt x="6316" y="781"/>
                  <a:pt x="6399" y="528"/>
                  <a:pt x="6568" y="320"/>
                </a:cubicBezTo>
                <a:cubicBezTo>
                  <a:pt x="6737" y="108"/>
                  <a:pt x="6945" y="0"/>
                  <a:pt x="7195" y="0"/>
                </a:cubicBezTo>
                <a:lnTo>
                  <a:pt x="14402" y="0"/>
                </a:lnTo>
                <a:cubicBezTo>
                  <a:pt x="14661" y="0"/>
                  <a:pt x="14877" y="108"/>
                  <a:pt x="15053" y="320"/>
                </a:cubicBezTo>
                <a:cubicBezTo>
                  <a:pt x="15227" y="528"/>
                  <a:pt x="15318" y="781"/>
                  <a:pt x="15318" y="1072"/>
                </a:cubicBezTo>
                <a:lnTo>
                  <a:pt x="15318" y="4317"/>
                </a:lnTo>
                <a:lnTo>
                  <a:pt x="20263" y="4317"/>
                </a:lnTo>
                <a:cubicBezTo>
                  <a:pt x="20630" y="4317"/>
                  <a:pt x="20943" y="4479"/>
                  <a:pt x="21205" y="4796"/>
                </a:cubicBezTo>
                <a:cubicBezTo>
                  <a:pt x="21467" y="5116"/>
                  <a:pt x="21599" y="5498"/>
                  <a:pt x="21599" y="5936"/>
                </a:cubicBezTo>
                <a:lnTo>
                  <a:pt x="21599" y="11152"/>
                </a:lnTo>
                <a:lnTo>
                  <a:pt x="0" y="11152"/>
                </a:lnTo>
                <a:close/>
                <a:moveTo>
                  <a:pt x="21599" y="12782"/>
                </a:moveTo>
                <a:lnTo>
                  <a:pt x="21599" y="19981"/>
                </a:lnTo>
                <a:cubicBezTo>
                  <a:pt x="21599" y="20425"/>
                  <a:pt x="21467" y="20801"/>
                  <a:pt x="21205" y="21121"/>
                </a:cubicBezTo>
                <a:cubicBezTo>
                  <a:pt x="20943" y="21438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21"/>
                </a:cubicBezTo>
                <a:cubicBezTo>
                  <a:pt x="132" y="20801"/>
                  <a:pt x="0" y="20425"/>
                  <a:pt x="0" y="19981"/>
                </a:cubicBezTo>
                <a:lnTo>
                  <a:pt x="0" y="12782"/>
                </a:lnTo>
                <a:lnTo>
                  <a:pt x="8355" y="12782"/>
                </a:lnTo>
                <a:cubicBezTo>
                  <a:pt x="8340" y="12841"/>
                  <a:pt x="8333" y="12929"/>
                  <a:pt x="8333" y="13052"/>
                </a:cubicBezTo>
                <a:lnTo>
                  <a:pt x="8333" y="15199"/>
                </a:lnTo>
                <a:cubicBezTo>
                  <a:pt x="8333" y="15713"/>
                  <a:pt x="8482" y="16160"/>
                  <a:pt x="8783" y="16542"/>
                </a:cubicBezTo>
                <a:cubicBezTo>
                  <a:pt x="9085" y="16921"/>
                  <a:pt x="9462" y="17112"/>
                  <a:pt x="9914" y="17112"/>
                </a:cubicBezTo>
                <a:lnTo>
                  <a:pt x="11707" y="17112"/>
                </a:lnTo>
                <a:cubicBezTo>
                  <a:pt x="12137" y="17112"/>
                  <a:pt x="12507" y="16924"/>
                  <a:pt x="12816" y="16548"/>
                </a:cubicBezTo>
                <a:cubicBezTo>
                  <a:pt x="13124" y="16175"/>
                  <a:pt x="13278" y="15725"/>
                  <a:pt x="13278" y="15199"/>
                </a:cubicBezTo>
                <a:lnTo>
                  <a:pt x="13278" y="13052"/>
                </a:lnTo>
                <a:cubicBezTo>
                  <a:pt x="13278" y="12938"/>
                  <a:pt x="13266" y="12847"/>
                  <a:pt x="13242" y="12782"/>
                </a:cubicBezTo>
                <a:lnTo>
                  <a:pt x="21599" y="12782"/>
                </a:lnTo>
                <a:close/>
                <a:moveTo>
                  <a:pt x="8108" y="4320"/>
                </a:moveTo>
                <a:lnTo>
                  <a:pt x="13511" y="4320"/>
                </a:lnTo>
                <a:lnTo>
                  <a:pt x="13511" y="2170"/>
                </a:lnTo>
                <a:lnTo>
                  <a:pt x="8108" y="2170"/>
                </a:lnTo>
                <a:lnTo>
                  <a:pt x="8108" y="4320"/>
                </a:lnTo>
                <a:close/>
                <a:moveTo>
                  <a:pt x="11707" y="12782"/>
                </a:moveTo>
                <a:cubicBezTo>
                  <a:pt x="11849" y="12782"/>
                  <a:pt x="11922" y="12873"/>
                  <a:pt x="11929" y="13052"/>
                </a:cubicBezTo>
                <a:lnTo>
                  <a:pt x="11929" y="15199"/>
                </a:lnTo>
                <a:cubicBezTo>
                  <a:pt x="11929" y="15367"/>
                  <a:pt x="11856" y="15455"/>
                  <a:pt x="11707" y="15467"/>
                </a:cubicBezTo>
                <a:lnTo>
                  <a:pt x="9914" y="15467"/>
                </a:lnTo>
                <a:cubicBezTo>
                  <a:pt x="9758" y="15467"/>
                  <a:pt x="9675" y="15379"/>
                  <a:pt x="9667" y="15199"/>
                </a:cubicBezTo>
                <a:lnTo>
                  <a:pt x="9667" y="13052"/>
                </a:lnTo>
                <a:cubicBezTo>
                  <a:pt x="9667" y="12882"/>
                  <a:pt x="9750" y="12794"/>
                  <a:pt x="9914" y="12782"/>
                </a:cubicBezTo>
                <a:lnTo>
                  <a:pt x="11707" y="12782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9373470" y="1482254"/>
            <a:ext cx="436958" cy="438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143" y="21047"/>
                </a:moveTo>
                <a:cubicBezTo>
                  <a:pt x="3143" y="21200"/>
                  <a:pt x="3101" y="21329"/>
                  <a:pt x="3025" y="21435"/>
                </a:cubicBezTo>
                <a:cubicBezTo>
                  <a:pt x="2947" y="21544"/>
                  <a:pt x="2841" y="21599"/>
                  <a:pt x="2707" y="21599"/>
                </a:cubicBezTo>
                <a:lnTo>
                  <a:pt x="457" y="21599"/>
                </a:lnTo>
                <a:cubicBezTo>
                  <a:pt x="154" y="21599"/>
                  <a:pt x="0" y="21414"/>
                  <a:pt x="0" y="21047"/>
                </a:cubicBezTo>
                <a:lnTo>
                  <a:pt x="0" y="17393"/>
                </a:lnTo>
                <a:cubicBezTo>
                  <a:pt x="0" y="17244"/>
                  <a:pt x="46" y="17114"/>
                  <a:pt x="134" y="17006"/>
                </a:cubicBezTo>
                <a:cubicBezTo>
                  <a:pt x="225" y="16900"/>
                  <a:pt x="332" y="16844"/>
                  <a:pt x="457" y="16844"/>
                </a:cubicBezTo>
                <a:lnTo>
                  <a:pt x="2707" y="16844"/>
                </a:lnTo>
                <a:cubicBezTo>
                  <a:pt x="2834" y="16844"/>
                  <a:pt x="2937" y="16900"/>
                  <a:pt x="3018" y="17006"/>
                </a:cubicBezTo>
                <a:cubicBezTo>
                  <a:pt x="3101" y="17114"/>
                  <a:pt x="3143" y="17244"/>
                  <a:pt x="3143" y="17393"/>
                </a:cubicBezTo>
                <a:lnTo>
                  <a:pt x="3143" y="21047"/>
                </a:lnTo>
                <a:close/>
                <a:moveTo>
                  <a:pt x="7757" y="21047"/>
                </a:moveTo>
                <a:cubicBezTo>
                  <a:pt x="7757" y="21200"/>
                  <a:pt x="7715" y="21329"/>
                  <a:pt x="7634" y="21435"/>
                </a:cubicBezTo>
                <a:cubicBezTo>
                  <a:pt x="7551" y="21544"/>
                  <a:pt x="7448" y="21599"/>
                  <a:pt x="7324" y="21599"/>
                </a:cubicBezTo>
                <a:lnTo>
                  <a:pt x="5062" y="21599"/>
                </a:lnTo>
                <a:cubicBezTo>
                  <a:pt x="4934" y="21599"/>
                  <a:pt x="4829" y="21544"/>
                  <a:pt x="4739" y="21435"/>
                </a:cubicBezTo>
                <a:cubicBezTo>
                  <a:pt x="4648" y="21329"/>
                  <a:pt x="4604" y="21200"/>
                  <a:pt x="4604" y="21047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59"/>
                </a:cubicBezTo>
                <a:cubicBezTo>
                  <a:pt x="4829" y="14453"/>
                  <a:pt x="4934" y="14398"/>
                  <a:pt x="5062" y="14398"/>
                </a:cubicBezTo>
                <a:lnTo>
                  <a:pt x="7324" y="14398"/>
                </a:lnTo>
                <a:cubicBezTo>
                  <a:pt x="7448" y="14398"/>
                  <a:pt x="7551" y="14453"/>
                  <a:pt x="7634" y="14559"/>
                </a:cubicBezTo>
                <a:cubicBezTo>
                  <a:pt x="7715" y="14668"/>
                  <a:pt x="7757" y="14797"/>
                  <a:pt x="7757" y="14947"/>
                </a:cubicBezTo>
                <a:lnTo>
                  <a:pt x="7757" y="21047"/>
                </a:lnTo>
                <a:close/>
                <a:moveTo>
                  <a:pt x="12388" y="21047"/>
                </a:moveTo>
                <a:cubicBezTo>
                  <a:pt x="12388" y="21200"/>
                  <a:pt x="12342" y="21329"/>
                  <a:pt x="12251" y="21435"/>
                </a:cubicBezTo>
                <a:cubicBezTo>
                  <a:pt x="12165" y="21544"/>
                  <a:pt x="12055" y="21599"/>
                  <a:pt x="11928" y="21599"/>
                </a:cubicBezTo>
                <a:lnTo>
                  <a:pt x="9666" y="21599"/>
                </a:lnTo>
                <a:cubicBezTo>
                  <a:pt x="9541" y="21599"/>
                  <a:pt x="9434" y="21544"/>
                  <a:pt x="9343" y="21435"/>
                </a:cubicBezTo>
                <a:cubicBezTo>
                  <a:pt x="9255" y="21329"/>
                  <a:pt x="9208" y="21200"/>
                  <a:pt x="9208" y="21047"/>
                </a:cubicBezTo>
                <a:lnTo>
                  <a:pt x="9208" y="11546"/>
                </a:lnTo>
                <a:cubicBezTo>
                  <a:pt x="9208" y="11393"/>
                  <a:pt x="9255" y="11264"/>
                  <a:pt x="9343" y="11158"/>
                </a:cubicBezTo>
                <a:cubicBezTo>
                  <a:pt x="9434" y="11049"/>
                  <a:pt x="9541" y="10996"/>
                  <a:pt x="9666" y="10996"/>
                </a:cubicBezTo>
                <a:lnTo>
                  <a:pt x="11928" y="10996"/>
                </a:lnTo>
                <a:cubicBezTo>
                  <a:pt x="12055" y="10996"/>
                  <a:pt x="12165" y="11049"/>
                  <a:pt x="12251" y="11158"/>
                </a:cubicBezTo>
                <a:cubicBezTo>
                  <a:pt x="12342" y="11264"/>
                  <a:pt x="12388" y="11393"/>
                  <a:pt x="12388" y="11546"/>
                </a:cubicBezTo>
                <a:lnTo>
                  <a:pt x="12388" y="21047"/>
                </a:lnTo>
                <a:close/>
                <a:moveTo>
                  <a:pt x="16993" y="21047"/>
                </a:moveTo>
                <a:cubicBezTo>
                  <a:pt x="16993" y="21200"/>
                  <a:pt x="16946" y="21329"/>
                  <a:pt x="16856" y="21435"/>
                </a:cubicBezTo>
                <a:cubicBezTo>
                  <a:pt x="16767" y="21544"/>
                  <a:pt x="16660" y="21599"/>
                  <a:pt x="16535" y="21599"/>
                </a:cubicBezTo>
                <a:lnTo>
                  <a:pt x="14285" y="21599"/>
                </a:lnTo>
                <a:cubicBezTo>
                  <a:pt x="14158" y="21599"/>
                  <a:pt x="14055" y="21544"/>
                  <a:pt x="13974" y="21435"/>
                </a:cubicBezTo>
                <a:cubicBezTo>
                  <a:pt x="13894" y="21329"/>
                  <a:pt x="13850" y="21200"/>
                  <a:pt x="13850" y="21047"/>
                </a:cubicBezTo>
                <a:lnTo>
                  <a:pt x="13850" y="7058"/>
                </a:lnTo>
                <a:cubicBezTo>
                  <a:pt x="13850" y="6908"/>
                  <a:pt x="13891" y="6781"/>
                  <a:pt x="13967" y="6670"/>
                </a:cubicBezTo>
                <a:cubicBezTo>
                  <a:pt x="14045" y="6564"/>
                  <a:pt x="14151" y="6511"/>
                  <a:pt x="14285" y="6511"/>
                </a:cubicBezTo>
                <a:lnTo>
                  <a:pt x="16535" y="6511"/>
                </a:lnTo>
                <a:cubicBezTo>
                  <a:pt x="16660" y="6511"/>
                  <a:pt x="16767" y="6561"/>
                  <a:pt x="16855" y="6664"/>
                </a:cubicBezTo>
                <a:cubicBezTo>
                  <a:pt x="16946" y="6767"/>
                  <a:pt x="16993" y="6899"/>
                  <a:pt x="16993" y="7058"/>
                </a:cubicBezTo>
                <a:lnTo>
                  <a:pt x="16993" y="21047"/>
                </a:lnTo>
                <a:close/>
                <a:moveTo>
                  <a:pt x="21599" y="21047"/>
                </a:moveTo>
                <a:cubicBezTo>
                  <a:pt x="21599" y="21414"/>
                  <a:pt x="21448" y="21599"/>
                  <a:pt x="21139" y="21599"/>
                </a:cubicBezTo>
                <a:lnTo>
                  <a:pt x="18914" y="21599"/>
                </a:lnTo>
                <a:cubicBezTo>
                  <a:pt x="18611" y="21599"/>
                  <a:pt x="18456" y="21414"/>
                  <a:pt x="18456" y="21047"/>
                </a:cubicBezTo>
                <a:lnTo>
                  <a:pt x="18456" y="549"/>
                </a:lnTo>
                <a:cubicBezTo>
                  <a:pt x="18456" y="182"/>
                  <a:pt x="18608" y="0"/>
                  <a:pt x="18914" y="0"/>
                </a:cubicBezTo>
                <a:lnTo>
                  <a:pt x="21139" y="0"/>
                </a:lnTo>
                <a:cubicBezTo>
                  <a:pt x="21445" y="0"/>
                  <a:pt x="21599" y="182"/>
                  <a:pt x="21599" y="549"/>
                </a:cubicBezTo>
                <a:lnTo>
                  <a:pt x="21599" y="21047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9773773" y="2655178"/>
            <a:ext cx="480654" cy="4827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51" y="7569"/>
                </a:moveTo>
                <a:cubicBezTo>
                  <a:pt x="21273" y="7569"/>
                  <a:pt x="21379" y="7618"/>
                  <a:pt x="21468" y="7727"/>
                </a:cubicBezTo>
                <a:cubicBezTo>
                  <a:pt x="21554" y="7834"/>
                  <a:pt x="21599" y="7958"/>
                  <a:pt x="21599" y="8105"/>
                </a:cubicBezTo>
                <a:lnTo>
                  <a:pt x="21599" y="13494"/>
                </a:lnTo>
                <a:cubicBezTo>
                  <a:pt x="21599" y="13641"/>
                  <a:pt x="21556" y="13768"/>
                  <a:pt x="21472" y="13872"/>
                </a:cubicBezTo>
                <a:cubicBezTo>
                  <a:pt x="21388" y="13978"/>
                  <a:pt x="21280" y="14033"/>
                  <a:pt x="21151" y="14033"/>
                </a:cubicBezTo>
                <a:lnTo>
                  <a:pt x="19807" y="14033"/>
                </a:lnTo>
                <a:lnTo>
                  <a:pt x="19807" y="19984"/>
                </a:lnTo>
                <a:cubicBezTo>
                  <a:pt x="19807" y="20419"/>
                  <a:pt x="19675" y="20796"/>
                  <a:pt x="19411" y="21116"/>
                </a:cubicBezTo>
                <a:cubicBezTo>
                  <a:pt x="19144" y="21438"/>
                  <a:pt x="18825" y="21599"/>
                  <a:pt x="18451" y="21599"/>
                </a:cubicBezTo>
                <a:lnTo>
                  <a:pt x="3146" y="21599"/>
                </a:lnTo>
                <a:cubicBezTo>
                  <a:pt x="2772" y="21599"/>
                  <a:pt x="2455" y="21438"/>
                  <a:pt x="2198" y="21116"/>
                </a:cubicBezTo>
                <a:cubicBezTo>
                  <a:pt x="1941" y="20796"/>
                  <a:pt x="1814" y="20419"/>
                  <a:pt x="1814" y="19984"/>
                </a:cubicBezTo>
                <a:lnTo>
                  <a:pt x="1814" y="14033"/>
                </a:lnTo>
                <a:lnTo>
                  <a:pt x="446" y="14033"/>
                </a:lnTo>
                <a:cubicBezTo>
                  <a:pt x="324" y="14033"/>
                  <a:pt x="218" y="13981"/>
                  <a:pt x="132" y="13880"/>
                </a:cubicBezTo>
                <a:cubicBezTo>
                  <a:pt x="43" y="13780"/>
                  <a:pt x="0" y="13650"/>
                  <a:pt x="0" y="13494"/>
                </a:cubicBezTo>
                <a:lnTo>
                  <a:pt x="0" y="8105"/>
                </a:lnTo>
                <a:cubicBezTo>
                  <a:pt x="0" y="7958"/>
                  <a:pt x="43" y="7834"/>
                  <a:pt x="132" y="7727"/>
                </a:cubicBezTo>
                <a:cubicBezTo>
                  <a:pt x="218" y="7618"/>
                  <a:pt x="324" y="7569"/>
                  <a:pt x="446" y="7569"/>
                </a:cubicBezTo>
                <a:lnTo>
                  <a:pt x="6638" y="7569"/>
                </a:lnTo>
                <a:cubicBezTo>
                  <a:pt x="6203" y="7569"/>
                  <a:pt x="5791" y="7468"/>
                  <a:pt x="5404" y="7270"/>
                </a:cubicBezTo>
                <a:cubicBezTo>
                  <a:pt x="5018" y="7074"/>
                  <a:pt x="4682" y="6803"/>
                  <a:pt x="4399" y="6466"/>
                </a:cubicBezTo>
                <a:cubicBezTo>
                  <a:pt x="4116" y="6126"/>
                  <a:pt x="3892" y="5723"/>
                  <a:pt x="3727" y="5266"/>
                </a:cubicBezTo>
                <a:cubicBezTo>
                  <a:pt x="3561" y="4808"/>
                  <a:pt x="3480" y="4316"/>
                  <a:pt x="3480" y="3789"/>
                </a:cubicBezTo>
                <a:cubicBezTo>
                  <a:pt x="3480" y="3267"/>
                  <a:pt x="3561" y="2775"/>
                  <a:pt x="3727" y="2312"/>
                </a:cubicBezTo>
                <a:cubicBezTo>
                  <a:pt x="3892" y="1845"/>
                  <a:pt x="4116" y="1445"/>
                  <a:pt x="4399" y="1102"/>
                </a:cubicBezTo>
                <a:cubicBezTo>
                  <a:pt x="4682" y="765"/>
                  <a:pt x="5016" y="495"/>
                  <a:pt x="5399" y="296"/>
                </a:cubicBezTo>
                <a:cubicBezTo>
                  <a:pt x="5781" y="100"/>
                  <a:pt x="6194" y="0"/>
                  <a:pt x="6638" y="0"/>
                </a:cubicBezTo>
                <a:cubicBezTo>
                  <a:pt x="7106" y="0"/>
                  <a:pt x="7550" y="112"/>
                  <a:pt x="7967" y="336"/>
                </a:cubicBezTo>
                <a:cubicBezTo>
                  <a:pt x="8385" y="561"/>
                  <a:pt x="8723" y="883"/>
                  <a:pt x="8985" y="1295"/>
                </a:cubicBezTo>
                <a:lnTo>
                  <a:pt x="10799" y="4094"/>
                </a:lnTo>
                <a:lnTo>
                  <a:pt x="12614" y="1295"/>
                </a:lnTo>
                <a:cubicBezTo>
                  <a:pt x="12883" y="883"/>
                  <a:pt x="13224" y="561"/>
                  <a:pt x="13636" y="336"/>
                </a:cubicBezTo>
                <a:cubicBezTo>
                  <a:pt x="14049" y="112"/>
                  <a:pt x="14493" y="0"/>
                  <a:pt x="14971" y="0"/>
                </a:cubicBezTo>
                <a:cubicBezTo>
                  <a:pt x="15405" y="0"/>
                  <a:pt x="15815" y="100"/>
                  <a:pt x="16199" y="296"/>
                </a:cubicBezTo>
                <a:cubicBezTo>
                  <a:pt x="16581" y="495"/>
                  <a:pt x="16915" y="765"/>
                  <a:pt x="17198" y="1102"/>
                </a:cubicBezTo>
                <a:cubicBezTo>
                  <a:pt x="17481" y="1445"/>
                  <a:pt x="17704" y="1845"/>
                  <a:pt x="17870" y="2303"/>
                </a:cubicBezTo>
                <a:cubicBezTo>
                  <a:pt x="18036" y="2761"/>
                  <a:pt x="18117" y="3259"/>
                  <a:pt x="18117" y="3789"/>
                </a:cubicBezTo>
                <a:cubicBezTo>
                  <a:pt x="18117" y="4315"/>
                  <a:pt x="18036" y="4808"/>
                  <a:pt x="17870" y="5266"/>
                </a:cubicBezTo>
                <a:cubicBezTo>
                  <a:pt x="17704" y="5723"/>
                  <a:pt x="17481" y="6126"/>
                  <a:pt x="17198" y="6466"/>
                </a:cubicBezTo>
                <a:cubicBezTo>
                  <a:pt x="16915" y="6803"/>
                  <a:pt x="16581" y="7074"/>
                  <a:pt x="16199" y="7269"/>
                </a:cubicBezTo>
                <a:cubicBezTo>
                  <a:pt x="15815" y="7468"/>
                  <a:pt x="15405" y="7569"/>
                  <a:pt x="14971" y="7569"/>
                </a:cubicBezTo>
                <a:lnTo>
                  <a:pt x="21151" y="7569"/>
                </a:lnTo>
                <a:close/>
                <a:moveTo>
                  <a:pt x="5294" y="3789"/>
                </a:moveTo>
                <a:cubicBezTo>
                  <a:pt x="5294" y="4243"/>
                  <a:pt x="5424" y="4621"/>
                  <a:pt x="5680" y="4929"/>
                </a:cubicBezTo>
                <a:cubicBezTo>
                  <a:pt x="5937" y="5234"/>
                  <a:pt x="6256" y="5389"/>
                  <a:pt x="6638" y="5389"/>
                </a:cubicBezTo>
                <a:lnTo>
                  <a:pt x="9362" y="5389"/>
                </a:lnTo>
                <a:lnTo>
                  <a:pt x="7629" y="2689"/>
                </a:lnTo>
                <a:cubicBezTo>
                  <a:pt x="7550" y="2597"/>
                  <a:pt x="7430" y="2484"/>
                  <a:pt x="7260" y="2349"/>
                </a:cubicBezTo>
                <a:cubicBezTo>
                  <a:pt x="7092" y="2217"/>
                  <a:pt x="6885" y="2150"/>
                  <a:pt x="6638" y="2150"/>
                </a:cubicBezTo>
                <a:cubicBezTo>
                  <a:pt x="6264" y="2150"/>
                  <a:pt x="5947" y="2312"/>
                  <a:pt x="5685" y="2634"/>
                </a:cubicBezTo>
                <a:cubicBezTo>
                  <a:pt x="5426" y="2954"/>
                  <a:pt x="5294" y="3342"/>
                  <a:pt x="5294" y="3789"/>
                </a:cubicBezTo>
                <a:moveTo>
                  <a:pt x="13063" y="7569"/>
                </a:moveTo>
                <a:lnTo>
                  <a:pt x="8534" y="7569"/>
                </a:lnTo>
                <a:lnTo>
                  <a:pt x="8534" y="18553"/>
                </a:lnTo>
                <a:cubicBezTo>
                  <a:pt x="8534" y="18856"/>
                  <a:pt x="8628" y="19118"/>
                  <a:pt x="8810" y="19334"/>
                </a:cubicBezTo>
                <a:cubicBezTo>
                  <a:pt x="8995" y="19547"/>
                  <a:pt x="9208" y="19656"/>
                  <a:pt x="9456" y="19656"/>
                </a:cubicBezTo>
                <a:lnTo>
                  <a:pt x="12144" y="19656"/>
                </a:lnTo>
                <a:cubicBezTo>
                  <a:pt x="12396" y="19656"/>
                  <a:pt x="12612" y="19547"/>
                  <a:pt x="12792" y="19334"/>
                </a:cubicBezTo>
                <a:cubicBezTo>
                  <a:pt x="12972" y="19118"/>
                  <a:pt x="13063" y="18856"/>
                  <a:pt x="13063" y="18553"/>
                </a:cubicBezTo>
                <a:lnTo>
                  <a:pt x="13063" y="7569"/>
                </a:lnTo>
                <a:close/>
                <a:moveTo>
                  <a:pt x="12235" y="5389"/>
                </a:moveTo>
                <a:lnTo>
                  <a:pt x="14971" y="5389"/>
                </a:lnTo>
                <a:cubicBezTo>
                  <a:pt x="15345" y="5389"/>
                  <a:pt x="15660" y="5234"/>
                  <a:pt x="15916" y="4929"/>
                </a:cubicBezTo>
                <a:cubicBezTo>
                  <a:pt x="16173" y="4621"/>
                  <a:pt x="16303" y="4243"/>
                  <a:pt x="16303" y="3789"/>
                </a:cubicBezTo>
                <a:cubicBezTo>
                  <a:pt x="16303" y="3339"/>
                  <a:pt x="16173" y="2954"/>
                  <a:pt x="15916" y="2634"/>
                </a:cubicBezTo>
                <a:cubicBezTo>
                  <a:pt x="15660" y="2312"/>
                  <a:pt x="15345" y="2150"/>
                  <a:pt x="14971" y="2150"/>
                </a:cubicBezTo>
                <a:cubicBezTo>
                  <a:pt x="14716" y="2150"/>
                  <a:pt x="14507" y="2217"/>
                  <a:pt x="14342" y="2349"/>
                </a:cubicBezTo>
                <a:cubicBezTo>
                  <a:pt x="14179" y="2484"/>
                  <a:pt x="14059" y="2597"/>
                  <a:pt x="13982" y="2689"/>
                </a:cubicBezTo>
                <a:lnTo>
                  <a:pt x="12235" y="5389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9794828" y="3903841"/>
            <a:ext cx="436958" cy="48077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12" y="0"/>
                </a:moveTo>
                <a:cubicBezTo>
                  <a:pt x="20751" y="0"/>
                  <a:pt x="21033" y="104"/>
                  <a:pt x="21260" y="316"/>
                </a:cubicBezTo>
                <a:cubicBezTo>
                  <a:pt x="21487" y="530"/>
                  <a:pt x="21599" y="790"/>
                  <a:pt x="21599" y="1109"/>
                </a:cubicBezTo>
                <a:lnTo>
                  <a:pt x="21599" y="15003"/>
                </a:lnTo>
                <a:cubicBezTo>
                  <a:pt x="21599" y="15537"/>
                  <a:pt x="21466" y="16008"/>
                  <a:pt x="21203" y="16415"/>
                </a:cubicBezTo>
                <a:cubicBezTo>
                  <a:pt x="20936" y="16827"/>
                  <a:pt x="20582" y="17169"/>
                  <a:pt x="20143" y="17446"/>
                </a:cubicBezTo>
                <a:cubicBezTo>
                  <a:pt x="19700" y="17719"/>
                  <a:pt x="19219" y="17931"/>
                  <a:pt x="18701" y="18078"/>
                </a:cubicBezTo>
                <a:cubicBezTo>
                  <a:pt x="18177" y="18228"/>
                  <a:pt x="17668" y="18301"/>
                  <a:pt x="17174" y="18301"/>
                </a:cubicBezTo>
                <a:cubicBezTo>
                  <a:pt x="16686" y="18301"/>
                  <a:pt x="16172" y="18228"/>
                  <a:pt x="15644" y="18078"/>
                </a:cubicBezTo>
                <a:cubicBezTo>
                  <a:pt x="15117" y="17931"/>
                  <a:pt x="14642" y="17719"/>
                  <a:pt x="14215" y="17446"/>
                </a:cubicBezTo>
                <a:cubicBezTo>
                  <a:pt x="13788" y="17169"/>
                  <a:pt x="13445" y="16830"/>
                  <a:pt x="13179" y="16423"/>
                </a:cubicBezTo>
                <a:cubicBezTo>
                  <a:pt x="12912" y="16019"/>
                  <a:pt x="12779" y="15545"/>
                  <a:pt x="12779" y="15003"/>
                </a:cubicBezTo>
                <a:cubicBezTo>
                  <a:pt x="12779" y="14492"/>
                  <a:pt x="12912" y="14029"/>
                  <a:pt x="13179" y="13611"/>
                </a:cubicBezTo>
                <a:cubicBezTo>
                  <a:pt x="13445" y="13198"/>
                  <a:pt x="13788" y="12851"/>
                  <a:pt x="14215" y="12572"/>
                </a:cubicBezTo>
                <a:cubicBezTo>
                  <a:pt x="14642" y="12295"/>
                  <a:pt x="15117" y="12080"/>
                  <a:pt x="15644" y="11936"/>
                </a:cubicBezTo>
                <a:cubicBezTo>
                  <a:pt x="16172" y="11792"/>
                  <a:pt x="16686" y="11719"/>
                  <a:pt x="17174" y="11719"/>
                </a:cubicBezTo>
                <a:cubicBezTo>
                  <a:pt x="17441" y="11719"/>
                  <a:pt x="17692" y="11736"/>
                  <a:pt x="17940" y="11775"/>
                </a:cubicBezTo>
                <a:cubicBezTo>
                  <a:pt x="18183" y="11812"/>
                  <a:pt x="18422" y="11854"/>
                  <a:pt x="18652" y="11908"/>
                </a:cubicBezTo>
                <a:lnTo>
                  <a:pt x="18652" y="4648"/>
                </a:lnTo>
                <a:lnTo>
                  <a:pt x="8823" y="7285"/>
                </a:lnTo>
                <a:lnTo>
                  <a:pt x="8823" y="18301"/>
                </a:lnTo>
                <a:cubicBezTo>
                  <a:pt x="8823" y="18835"/>
                  <a:pt x="8690" y="19307"/>
                  <a:pt x="8423" y="19716"/>
                </a:cubicBezTo>
                <a:cubicBezTo>
                  <a:pt x="8157" y="20125"/>
                  <a:pt x="7811" y="20467"/>
                  <a:pt x="7384" y="20744"/>
                </a:cubicBezTo>
                <a:cubicBezTo>
                  <a:pt x="6960" y="21018"/>
                  <a:pt x="6485" y="21230"/>
                  <a:pt x="5955" y="21376"/>
                </a:cubicBezTo>
                <a:cubicBezTo>
                  <a:pt x="5428" y="21526"/>
                  <a:pt x="4919" y="21599"/>
                  <a:pt x="4425" y="21599"/>
                </a:cubicBezTo>
                <a:cubicBezTo>
                  <a:pt x="3913" y="21599"/>
                  <a:pt x="3398" y="21526"/>
                  <a:pt x="2880" y="21376"/>
                </a:cubicBezTo>
                <a:cubicBezTo>
                  <a:pt x="2362" y="21230"/>
                  <a:pt x="1887" y="21018"/>
                  <a:pt x="1450" y="20744"/>
                </a:cubicBezTo>
                <a:cubicBezTo>
                  <a:pt x="1014" y="20467"/>
                  <a:pt x="666" y="20125"/>
                  <a:pt x="399" y="19716"/>
                </a:cubicBezTo>
                <a:cubicBezTo>
                  <a:pt x="133" y="19307"/>
                  <a:pt x="0" y="18835"/>
                  <a:pt x="0" y="18301"/>
                </a:cubicBezTo>
                <a:cubicBezTo>
                  <a:pt x="0" y="17790"/>
                  <a:pt x="133" y="17327"/>
                  <a:pt x="399" y="16909"/>
                </a:cubicBezTo>
                <a:cubicBezTo>
                  <a:pt x="666" y="16497"/>
                  <a:pt x="1014" y="16149"/>
                  <a:pt x="1450" y="15870"/>
                </a:cubicBezTo>
                <a:cubicBezTo>
                  <a:pt x="1887" y="15590"/>
                  <a:pt x="2362" y="15376"/>
                  <a:pt x="2880" y="15229"/>
                </a:cubicBezTo>
                <a:cubicBezTo>
                  <a:pt x="3398" y="15079"/>
                  <a:pt x="3913" y="15003"/>
                  <a:pt x="4425" y="15003"/>
                </a:cubicBezTo>
                <a:cubicBezTo>
                  <a:pt x="4667" y="15003"/>
                  <a:pt x="4913" y="15023"/>
                  <a:pt x="5158" y="15059"/>
                </a:cubicBezTo>
                <a:cubicBezTo>
                  <a:pt x="5403" y="15096"/>
                  <a:pt x="5649" y="15144"/>
                  <a:pt x="5888" y="15209"/>
                </a:cubicBezTo>
                <a:lnTo>
                  <a:pt x="5888" y="4676"/>
                </a:lnTo>
                <a:cubicBezTo>
                  <a:pt x="5888" y="4433"/>
                  <a:pt x="5967" y="4216"/>
                  <a:pt x="6121" y="4029"/>
                </a:cubicBezTo>
                <a:cubicBezTo>
                  <a:pt x="6276" y="3837"/>
                  <a:pt x="6482" y="3707"/>
                  <a:pt x="6745" y="3634"/>
                </a:cubicBezTo>
                <a:cubicBezTo>
                  <a:pt x="6966" y="3583"/>
                  <a:pt x="7445" y="3453"/>
                  <a:pt x="8187" y="3241"/>
                </a:cubicBezTo>
                <a:cubicBezTo>
                  <a:pt x="8926" y="3035"/>
                  <a:pt x="9786" y="2798"/>
                  <a:pt x="10771" y="2533"/>
                </a:cubicBezTo>
                <a:cubicBezTo>
                  <a:pt x="11755" y="2267"/>
                  <a:pt x="12791" y="1985"/>
                  <a:pt x="13888" y="1688"/>
                </a:cubicBezTo>
                <a:cubicBezTo>
                  <a:pt x="14984" y="1392"/>
                  <a:pt x="16005" y="1118"/>
                  <a:pt x="16947" y="872"/>
                </a:cubicBezTo>
                <a:cubicBezTo>
                  <a:pt x="17892" y="624"/>
                  <a:pt x="18683" y="415"/>
                  <a:pt x="19328" y="248"/>
                </a:cubicBezTo>
                <a:cubicBezTo>
                  <a:pt x="19976" y="81"/>
                  <a:pt x="20336" y="0"/>
                  <a:pt x="20412" y="0"/>
                </a:cubicBezTo>
              </a:path>
            </a:pathLst>
          </a:custGeom>
          <a:solidFill>
            <a:srgbClr val="F9789E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9420476" y="5119237"/>
            <a:ext cx="397234" cy="437072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2400476" y="2418789"/>
            <a:ext cx="3441327" cy="277005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sz="1200" dirty="0">
              <a:solidFill>
                <a:prstClr val="black"/>
              </a:solidFill>
              <a:cs typeface="Lato Light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>
            <a:off x="2400476" y="3465285"/>
            <a:ext cx="3441327" cy="277005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sz="1200" dirty="0">
              <a:solidFill>
                <a:prstClr val="black"/>
              </a:solidFill>
              <a:cs typeface="Lato Light"/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>
            <a:off x="2400476" y="4426356"/>
            <a:ext cx="3441327" cy="277005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sz="1200" dirty="0">
              <a:solidFill>
                <a:prstClr val="black"/>
              </a:solidFill>
              <a:cs typeface="Lato Light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2413161" y="1776421"/>
            <a:ext cx="1415782" cy="289316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600" dirty="0">
              <a:solidFill>
                <a:prstClr val="black"/>
              </a:solidFill>
              <a:latin typeface="Bebas Neue Bold"/>
              <a:cs typeface="Bebas Neue Bold"/>
            </a:endParaRP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1500702" y="1622320"/>
            <a:ext cx="763295" cy="763493"/>
          </a:xfrm>
          <a:prstGeom prst="ellipse">
            <a:avLst/>
          </a:prstGeom>
          <a:solidFill>
            <a:srgbClr val="365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 sz="900" dirty="0">
              <a:solidFill>
                <a:prstClr val="white"/>
              </a:solidFill>
              <a:latin typeface="Lato Light"/>
              <a:cs typeface="Lato Light"/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1690613" y="1803178"/>
            <a:ext cx="328293" cy="3296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143" y="21047"/>
                </a:moveTo>
                <a:cubicBezTo>
                  <a:pt x="3143" y="21200"/>
                  <a:pt x="3101" y="21329"/>
                  <a:pt x="3025" y="21435"/>
                </a:cubicBezTo>
                <a:cubicBezTo>
                  <a:pt x="2947" y="21544"/>
                  <a:pt x="2841" y="21599"/>
                  <a:pt x="2707" y="21599"/>
                </a:cubicBezTo>
                <a:lnTo>
                  <a:pt x="457" y="21599"/>
                </a:lnTo>
                <a:cubicBezTo>
                  <a:pt x="154" y="21599"/>
                  <a:pt x="0" y="21414"/>
                  <a:pt x="0" y="21047"/>
                </a:cubicBezTo>
                <a:lnTo>
                  <a:pt x="0" y="17393"/>
                </a:lnTo>
                <a:cubicBezTo>
                  <a:pt x="0" y="17244"/>
                  <a:pt x="46" y="17114"/>
                  <a:pt x="134" y="17006"/>
                </a:cubicBezTo>
                <a:cubicBezTo>
                  <a:pt x="225" y="16900"/>
                  <a:pt x="332" y="16844"/>
                  <a:pt x="457" y="16844"/>
                </a:cubicBezTo>
                <a:lnTo>
                  <a:pt x="2707" y="16844"/>
                </a:lnTo>
                <a:cubicBezTo>
                  <a:pt x="2834" y="16844"/>
                  <a:pt x="2937" y="16900"/>
                  <a:pt x="3018" y="17006"/>
                </a:cubicBezTo>
                <a:cubicBezTo>
                  <a:pt x="3101" y="17114"/>
                  <a:pt x="3143" y="17244"/>
                  <a:pt x="3143" y="17393"/>
                </a:cubicBezTo>
                <a:lnTo>
                  <a:pt x="3143" y="21047"/>
                </a:lnTo>
                <a:close/>
                <a:moveTo>
                  <a:pt x="7757" y="21047"/>
                </a:moveTo>
                <a:cubicBezTo>
                  <a:pt x="7757" y="21200"/>
                  <a:pt x="7715" y="21329"/>
                  <a:pt x="7634" y="21435"/>
                </a:cubicBezTo>
                <a:cubicBezTo>
                  <a:pt x="7551" y="21544"/>
                  <a:pt x="7448" y="21599"/>
                  <a:pt x="7324" y="21599"/>
                </a:cubicBezTo>
                <a:lnTo>
                  <a:pt x="5062" y="21599"/>
                </a:lnTo>
                <a:cubicBezTo>
                  <a:pt x="4934" y="21599"/>
                  <a:pt x="4829" y="21544"/>
                  <a:pt x="4739" y="21435"/>
                </a:cubicBezTo>
                <a:cubicBezTo>
                  <a:pt x="4648" y="21329"/>
                  <a:pt x="4604" y="21200"/>
                  <a:pt x="4604" y="21047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59"/>
                </a:cubicBezTo>
                <a:cubicBezTo>
                  <a:pt x="4829" y="14453"/>
                  <a:pt x="4934" y="14398"/>
                  <a:pt x="5062" y="14398"/>
                </a:cubicBezTo>
                <a:lnTo>
                  <a:pt x="7324" y="14398"/>
                </a:lnTo>
                <a:cubicBezTo>
                  <a:pt x="7448" y="14398"/>
                  <a:pt x="7551" y="14453"/>
                  <a:pt x="7634" y="14559"/>
                </a:cubicBezTo>
                <a:cubicBezTo>
                  <a:pt x="7715" y="14668"/>
                  <a:pt x="7757" y="14797"/>
                  <a:pt x="7757" y="14947"/>
                </a:cubicBezTo>
                <a:lnTo>
                  <a:pt x="7757" y="21047"/>
                </a:lnTo>
                <a:close/>
                <a:moveTo>
                  <a:pt x="12388" y="21047"/>
                </a:moveTo>
                <a:cubicBezTo>
                  <a:pt x="12388" y="21200"/>
                  <a:pt x="12342" y="21329"/>
                  <a:pt x="12251" y="21435"/>
                </a:cubicBezTo>
                <a:cubicBezTo>
                  <a:pt x="12165" y="21544"/>
                  <a:pt x="12055" y="21599"/>
                  <a:pt x="11928" y="21599"/>
                </a:cubicBezTo>
                <a:lnTo>
                  <a:pt x="9666" y="21599"/>
                </a:lnTo>
                <a:cubicBezTo>
                  <a:pt x="9541" y="21599"/>
                  <a:pt x="9434" y="21544"/>
                  <a:pt x="9343" y="21435"/>
                </a:cubicBezTo>
                <a:cubicBezTo>
                  <a:pt x="9255" y="21329"/>
                  <a:pt x="9208" y="21200"/>
                  <a:pt x="9208" y="21047"/>
                </a:cubicBezTo>
                <a:lnTo>
                  <a:pt x="9208" y="11546"/>
                </a:lnTo>
                <a:cubicBezTo>
                  <a:pt x="9208" y="11393"/>
                  <a:pt x="9255" y="11264"/>
                  <a:pt x="9343" y="11158"/>
                </a:cubicBezTo>
                <a:cubicBezTo>
                  <a:pt x="9434" y="11049"/>
                  <a:pt x="9541" y="10996"/>
                  <a:pt x="9666" y="10996"/>
                </a:cubicBezTo>
                <a:lnTo>
                  <a:pt x="11928" y="10996"/>
                </a:lnTo>
                <a:cubicBezTo>
                  <a:pt x="12055" y="10996"/>
                  <a:pt x="12165" y="11049"/>
                  <a:pt x="12251" y="11158"/>
                </a:cubicBezTo>
                <a:cubicBezTo>
                  <a:pt x="12342" y="11264"/>
                  <a:pt x="12388" y="11393"/>
                  <a:pt x="12388" y="11546"/>
                </a:cubicBezTo>
                <a:lnTo>
                  <a:pt x="12388" y="21047"/>
                </a:lnTo>
                <a:close/>
                <a:moveTo>
                  <a:pt x="16993" y="21047"/>
                </a:moveTo>
                <a:cubicBezTo>
                  <a:pt x="16993" y="21200"/>
                  <a:pt x="16946" y="21329"/>
                  <a:pt x="16856" y="21435"/>
                </a:cubicBezTo>
                <a:cubicBezTo>
                  <a:pt x="16767" y="21544"/>
                  <a:pt x="16660" y="21599"/>
                  <a:pt x="16535" y="21599"/>
                </a:cubicBezTo>
                <a:lnTo>
                  <a:pt x="14285" y="21599"/>
                </a:lnTo>
                <a:cubicBezTo>
                  <a:pt x="14158" y="21599"/>
                  <a:pt x="14055" y="21544"/>
                  <a:pt x="13974" y="21435"/>
                </a:cubicBezTo>
                <a:cubicBezTo>
                  <a:pt x="13894" y="21329"/>
                  <a:pt x="13850" y="21200"/>
                  <a:pt x="13850" y="21047"/>
                </a:cubicBezTo>
                <a:lnTo>
                  <a:pt x="13850" y="7058"/>
                </a:lnTo>
                <a:cubicBezTo>
                  <a:pt x="13850" y="6908"/>
                  <a:pt x="13891" y="6781"/>
                  <a:pt x="13967" y="6670"/>
                </a:cubicBezTo>
                <a:cubicBezTo>
                  <a:pt x="14045" y="6564"/>
                  <a:pt x="14151" y="6511"/>
                  <a:pt x="14285" y="6511"/>
                </a:cubicBezTo>
                <a:lnTo>
                  <a:pt x="16535" y="6511"/>
                </a:lnTo>
                <a:cubicBezTo>
                  <a:pt x="16660" y="6511"/>
                  <a:pt x="16767" y="6561"/>
                  <a:pt x="16855" y="6664"/>
                </a:cubicBezTo>
                <a:cubicBezTo>
                  <a:pt x="16946" y="6767"/>
                  <a:pt x="16993" y="6899"/>
                  <a:pt x="16993" y="7058"/>
                </a:cubicBezTo>
                <a:lnTo>
                  <a:pt x="16993" y="21047"/>
                </a:lnTo>
                <a:close/>
                <a:moveTo>
                  <a:pt x="21599" y="21047"/>
                </a:moveTo>
                <a:cubicBezTo>
                  <a:pt x="21599" y="21414"/>
                  <a:pt x="21448" y="21599"/>
                  <a:pt x="21139" y="21599"/>
                </a:cubicBezTo>
                <a:lnTo>
                  <a:pt x="18914" y="21599"/>
                </a:lnTo>
                <a:cubicBezTo>
                  <a:pt x="18611" y="21599"/>
                  <a:pt x="18456" y="21414"/>
                  <a:pt x="18456" y="21047"/>
                </a:cubicBezTo>
                <a:lnTo>
                  <a:pt x="18456" y="549"/>
                </a:lnTo>
                <a:cubicBezTo>
                  <a:pt x="18456" y="182"/>
                  <a:pt x="18608" y="0"/>
                  <a:pt x="18914" y="0"/>
                </a:cubicBezTo>
                <a:lnTo>
                  <a:pt x="21139" y="0"/>
                </a:lnTo>
                <a:cubicBezTo>
                  <a:pt x="21445" y="0"/>
                  <a:pt x="21599" y="182"/>
                  <a:pt x="21599" y="549"/>
                </a:cubicBezTo>
                <a:lnTo>
                  <a:pt x="21599" y="2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1500702" y="2660376"/>
            <a:ext cx="763295" cy="763493"/>
          </a:xfrm>
          <a:prstGeom prst="ellipse">
            <a:avLst/>
          </a:prstGeom>
          <a:solidFill>
            <a:srgbClr val="365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 sz="900" dirty="0">
              <a:solidFill>
                <a:prstClr val="white"/>
              </a:solidFill>
              <a:latin typeface="Lato Light"/>
              <a:cs typeface="Lato Light"/>
            </a:endParaRPr>
          </a:p>
        </p:txBody>
      </p: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1705466" y="2853415"/>
            <a:ext cx="361122" cy="362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51" y="7569"/>
                </a:moveTo>
                <a:cubicBezTo>
                  <a:pt x="21273" y="7569"/>
                  <a:pt x="21379" y="7618"/>
                  <a:pt x="21468" y="7727"/>
                </a:cubicBezTo>
                <a:cubicBezTo>
                  <a:pt x="21554" y="7834"/>
                  <a:pt x="21599" y="7958"/>
                  <a:pt x="21599" y="8105"/>
                </a:cubicBezTo>
                <a:lnTo>
                  <a:pt x="21599" y="13494"/>
                </a:lnTo>
                <a:cubicBezTo>
                  <a:pt x="21599" y="13641"/>
                  <a:pt x="21556" y="13768"/>
                  <a:pt x="21472" y="13872"/>
                </a:cubicBezTo>
                <a:cubicBezTo>
                  <a:pt x="21388" y="13978"/>
                  <a:pt x="21280" y="14033"/>
                  <a:pt x="21151" y="14033"/>
                </a:cubicBezTo>
                <a:lnTo>
                  <a:pt x="19807" y="14033"/>
                </a:lnTo>
                <a:lnTo>
                  <a:pt x="19807" y="19984"/>
                </a:lnTo>
                <a:cubicBezTo>
                  <a:pt x="19807" y="20419"/>
                  <a:pt x="19675" y="20796"/>
                  <a:pt x="19411" y="21116"/>
                </a:cubicBezTo>
                <a:cubicBezTo>
                  <a:pt x="19144" y="21438"/>
                  <a:pt x="18825" y="21599"/>
                  <a:pt x="18451" y="21599"/>
                </a:cubicBezTo>
                <a:lnTo>
                  <a:pt x="3146" y="21599"/>
                </a:lnTo>
                <a:cubicBezTo>
                  <a:pt x="2772" y="21599"/>
                  <a:pt x="2455" y="21438"/>
                  <a:pt x="2198" y="21116"/>
                </a:cubicBezTo>
                <a:cubicBezTo>
                  <a:pt x="1941" y="20796"/>
                  <a:pt x="1814" y="20419"/>
                  <a:pt x="1814" y="19984"/>
                </a:cubicBezTo>
                <a:lnTo>
                  <a:pt x="1814" y="14033"/>
                </a:lnTo>
                <a:lnTo>
                  <a:pt x="446" y="14033"/>
                </a:lnTo>
                <a:cubicBezTo>
                  <a:pt x="324" y="14033"/>
                  <a:pt x="218" y="13981"/>
                  <a:pt x="132" y="13880"/>
                </a:cubicBezTo>
                <a:cubicBezTo>
                  <a:pt x="43" y="13780"/>
                  <a:pt x="0" y="13650"/>
                  <a:pt x="0" y="13494"/>
                </a:cubicBezTo>
                <a:lnTo>
                  <a:pt x="0" y="8105"/>
                </a:lnTo>
                <a:cubicBezTo>
                  <a:pt x="0" y="7958"/>
                  <a:pt x="43" y="7834"/>
                  <a:pt x="132" y="7727"/>
                </a:cubicBezTo>
                <a:cubicBezTo>
                  <a:pt x="218" y="7618"/>
                  <a:pt x="324" y="7569"/>
                  <a:pt x="446" y="7569"/>
                </a:cubicBezTo>
                <a:lnTo>
                  <a:pt x="6638" y="7569"/>
                </a:lnTo>
                <a:cubicBezTo>
                  <a:pt x="6203" y="7569"/>
                  <a:pt x="5791" y="7468"/>
                  <a:pt x="5404" y="7270"/>
                </a:cubicBezTo>
                <a:cubicBezTo>
                  <a:pt x="5018" y="7074"/>
                  <a:pt x="4682" y="6803"/>
                  <a:pt x="4399" y="6466"/>
                </a:cubicBezTo>
                <a:cubicBezTo>
                  <a:pt x="4116" y="6126"/>
                  <a:pt x="3892" y="5723"/>
                  <a:pt x="3727" y="5266"/>
                </a:cubicBezTo>
                <a:cubicBezTo>
                  <a:pt x="3561" y="4808"/>
                  <a:pt x="3480" y="4316"/>
                  <a:pt x="3480" y="3789"/>
                </a:cubicBezTo>
                <a:cubicBezTo>
                  <a:pt x="3480" y="3267"/>
                  <a:pt x="3561" y="2775"/>
                  <a:pt x="3727" y="2312"/>
                </a:cubicBezTo>
                <a:cubicBezTo>
                  <a:pt x="3892" y="1845"/>
                  <a:pt x="4116" y="1445"/>
                  <a:pt x="4399" y="1102"/>
                </a:cubicBezTo>
                <a:cubicBezTo>
                  <a:pt x="4682" y="765"/>
                  <a:pt x="5016" y="495"/>
                  <a:pt x="5399" y="296"/>
                </a:cubicBezTo>
                <a:cubicBezTo>
                  <a:pt x="5781" y="100"/>
                  <a:pt x="6194" y="0"/>
                  <a:pt x="6638" y="0"/>
                </a:cubicBezTo>
                <a:cubicBezTo>
                  <a:pt x="7106" y="0"/>
                  <a:pt x="7550" y="112"/>
                  <a:pt x="7967" y="336"/>
                </a:cubicBezTo>
                <a:cubicBezTo>
                  <a:pt x="8385" y="561"/>
                  <a:pt x="8723" y="883"/>
                  <a:pt x="8985" y="1295"/>
                </a:cubicBezTo>
                <a:lnTo>
                  <a:pt x="10799" y="4094"/>
                </a:lnTo>
                <a:lnTo>
                  <a:pt x="12614" y="1295"/>
                </a:lnTo>
                <a:cubicBezTo>
                  <a:pt x="12883" y="883"/>
                  <a:pt x="13224" y="561"/>
                  <a:pt x="13636" y="336"/>
                </a:cubicBezTo>
                <a:cubicBezTo>
                  <a:pt x="14049" y="112"/>
                  <a:pt x="14493" y="0"/>
                  <a:pt x="14971" y="0"/>
                </a:cubicBezTo>
                <a:cubicBezTo>
                  <a:pt x="15405" y="0"/>
                  <a:pt x="15815" y="100"/>
                  <a:pt x="16199" y="296"/>
                </a:cubicBezTo>
                <a:cubicBezTo>
                  <a:pt x="16581" y="495"/>
                  <a:pt x="16915" y="765"/>
                  <a:pt x="17198" y="1102"/>
                </a:cubicBezTo>
                <a:cubicBezTo>
                  <a:pt x="17481" y="1445"/>
                  <a:pt x="17704" y="1845"/>
                  <a:pt x="17870" y="2303"/>
                </a:cubicBezTo>
                <a:cubicBezTo>
                  <a:pt x="18036" y="2761"/>
                  <a:pt x="18117" y="3259"/>
                  <a:pt x="18117" y="3789"/>
                </a:cubicBezTo>
                <a:cubicBezTo>
                  <a:pt x="18117" y="4315"/>
                  <a:pt x="18036" y="4808"/>
                  <a:pt x="17870" y="5266"/>
                </a:cubicBezTo>
                <a:cubicBezTo>
                  <a:pt x="17704" y="5723"/>
                  <a:pt x="17481" y="6126"/>
                  <a:pt x="17198" y="6466"/>
                </a:cubicBezTo>
                <a:cubicBezTo>
                  <a:pt x="16915" y="6803"/>
                  <a:pt x="16581" y="7074"/>
                  <a:pt x="16199" y="7269"/>
                </a:cubicBezTo>
                <a:cubicBezTo>
                  <a:pt x="15815" y="7468"/>
                  <a:pt x="15405" y="7569"/>
                  <a:pt x="14971" y="7569"/>
                </a:cubicBezTo>
                <a:lnTo>
                  <a:pt x="21151" y="7569"/>
                </a:lnTo>
                <a:close/>
                <a:moveTo>
                  <a:pt x="5294" y="3789"/>
                </a:moveTo>
                <a:cubicBezTo>
                  <a:pt x="5294" y="4243"/>
                  <a:pt x="5424" y="4621"/>
                  <a:pt x="5680" y="4929"/>
                </a:cubicBezTo>
                <a:cubicBezTo>
                  <a:pt x="5937" y="5234"/>
                  <a:pt x="6256" y="5389"/>
                  <a:pt x="6638" y="5389"/>
                </a:cubicBezTo>
                <a:lnTo>
                  <a:pt x="9362" y="5389"/>
                </a:lnTo>
                <a:lnTo>
                  <a:pt x="7629" y="2689"/>
                </a:lnTo>
                <a:cubicBezTo>
                  <a:pt x="7550" y="2597"/>
                  <a:pt x="7430" y="2484"/>
                  <a:pt x="7260" y="2349"/>
                </a:cubicBezTo>
                <a:cubicBezTo>
                  <a:pt x="7092" y="2217"/>
                  <a:pt x="6885" y="2150"/>
                  <a:pt x="6638" y="2150"/>
                </a:cubicBezTo>
                <a:cubicBezTo>
                  <a:pt x="6264" y="2150"/>
                  <a:pt x="5947" y="2312"/>
                  <a:pt x="5685" y="2634"/>
                </a:cubicBezTo>
                <a:cubicBezTo>
                  <a:pt x="5426" y="2954"/>
                  <a:pt x="5294" y="3342"/>
                  <a:pt x="5294" y="3789"/>
                </a:cubicBezTo>
                <a:moveTo>
                  <a:pt x="13063" y="7569"/>
                </a:moveTo>
                <a:lnTo>
                  <a:pt x="8534" y="7569"/>
                </a:lnTo>
                <a:lnTo>
                  <a:pt x="8534" y="18553"/>
                </a:lnTo>
                <a:cubicBezTo>
                  <a:pt x="8534" y="18856"/>
                  <a:pt x="8628" y="19118"/>
                  <a:pt x="8810" y="19334"/>
                </a:cubicBezTo>
                <a:cubicBezTo>
                  <a:pt x="8995" y="19547"/>
                  <a:pt x="9208" y="19656"/>
                  <a:pt x="9456" y="19656"/>
                </a:cubicBezTo>
                <a:lnTo>
                  <a:pt x="12144" y="19656"/>
                </a:lnTo>
                <a:cubicBezTo>
                  <a:pt x="12396" y="19656"/>
                  <a:pt x="12612" y="19547"/>
                  <a:pt x="12792" y="19334"/>
                </a:cubicBezTo>
                <a:cubicBezTo>
                  <a:pt x="12972" y="19118"/>
                  <a:pt x="13063" y="18856"/>
                  <a:pt x="13063" y="18553"/>
                </a:cubicBezTo>
                <a:lnTo>
                  <a:pt x="13063" y="7569"/>
                </a:lnTo>
                <a:close/>
                <a:moveTo>
                  <a:pt x="12235" y="5389"/>
                </a:moveTo>
                <a:lnTo>
                  <a:pt x="14971" y="5389"/>
                </a:lnTo>
                <a:cubicBezTo>
                  <a:pt x="15345" y="5389"/>
                  <a:pt x="15660" y="5234"/>
                  <a:pt x="15916" y="4929"/>
                </a:cubicBezTo>
                <a:cubicBezTo>
                  <a:pt x="16173" y="4621"/>
                  <a:pt x="16303" y="4243"/>
                  <a:pt x="16303" y="3789"/>
                </a:cubicBezTo>
                <a:cubicBezTo>
                  <a:pt x="16303" y="3339"/>
                  <a:pt x="16173" y="2954"/>
                  <a:pt x="15916" y="2634"/>
                </a:cubicBezTo>
                <a:cubicBezTo>
                  <a:pt x="15660" y="2312"/>
                  <a:pt x="15345" y="2150"/>
                  <a:pt x="14971" y="2150"/>
                </a:cubicBezTo>
                <a:cubicBezTo>
                  <a:pt x="14716" y="2150"/>
                  <a:pt x="14507" y="2217"/>
                  <a:pt x="14342" y="2349"/>
                </a:cubicBezTo>
                <a:cubicBezTo>
                  <a:pt x="14179" y="2484"/>
                  <a:pt x="14059" y="2597"/>
                  <a:pt x="13982" y="2689"/>
                </a:cubicBezTo>
                <a:lnTo>
                  <a:pt x="12235" y="53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>
            <a:off x="1500702" y="3713180"/>
            <a:ext cx="763295" cy="763493"/>
          </a:xfrm>
          <a:prstGeom prst="ellipse">
            <a:avLst/>
          </a:prstGeom>
          <a:solidFill>
            <a:srgbClr val="365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 sz="900" dirty="0">
              <a:solidFill>
                <a:prstClr val="white"/>
              </a:solidFill>
              <a:latin typeface="Lato Light"/>
              <a:cs typeface="Lato Light"/>
            </a:endParaRPr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1698483" y="3915526"/>
            <a:ext cx="328293" cy="361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12" y="0"/>
                </a:moveTo>
                <a:cubicBezTo>
                  <a:pt x="20751" y="0"/>
                  <a:pt x="21033" y="104"/>
                  <a:pt x="21260" y="316"/>
                </a:cubicBezTo>
                <a:cubicBezTo>
                  <a:pt x="21487" y="530"/>
                  <a:pt x="21599" y="790"/>
                  <a:pt x="21599" y="1109"/>
                </a:cubicBezTo>
                <a:lnTo>
                  <a:pt x="21599" y="15003"/>
                </a:lnTo>
                <a:cubicBezTo>
                  <a:pt x="21599" y="15537"/>
                  <a:pt x="21466" y="16008"/>
                  <a:pt x="21203" y="16415"/>
                </a:cubicBezTo>
                <a:cubicBezTo>
                  <a:pt x="20936" y="16827"/>
                  <a:pt x="20582" y="17169"/>
                  <a:pt x="20143" y="17446"/>
                </a:cubicBezTo>
                <a:cubicBezTo>
                  <a:pt x="19700" y="17719"/>
                  <a:pt x="19219" y="17931"/>
                  <a:pt x="18701" y="18078"/>
                </a:cubicBezTo>
                <a:cubicBezTo>
                  <a:pt x="18177" y="18228"/>
                  <a:pt x="17668" y="18301"/>
                  <a:pt x="17174" y="18301"/>
                </a:cubicBezTo>
                <a:cubicBezTo>
                  <a:pt x="16686" y="18301"/>
                  <a:pt x="16172" y="18228"/>
                  <a:pt x="15644" y="18078"/>
                </a:cubicBezTo>
                <a:cubicBezTo>
                  <a:pt x="15117" y="17931"/>
                  <a:pt x="14642" y="17719"/>
                  <a:pt x="14215" y="17446"/>
                </a:cubicBezTo>
                <a:cubicBezTo>
                  <a:pt x="13788" y="17169"/>
                  <a:pt x="13445" y="16830"/>
                  <a:pt x="13179" y="16423"/>
                </a:cubicBezTo>
                <a:cubicBezTo>
                  <a:pt x="12912" y="16019"/>
                  <a:pt x="12779" y="15545"/>
                  <a:pt x="12779" y="15003"/>
                </a:cubicBezTo>
                <a:cubicBezTo>
                  <a:pt x="12779" y="14492"/>
                  <a:pt x="12912" y="14029"/>
                  <a:pt x="13179" y="13611"/>
                </a:cubicBezTo>
                <a:cubicBezTo>
                  <a:pt x="13445" y="13198"/>
                  <a:pt x="13788" y="12851"/>
                  <a:pt x="14215" y="12572"/>
                </a:cubicBezTo>
                <a:cubicBezTo>
                  <a:pt x="14642" y="12295"/>
                  <a:pt x="15117" y="12080"/>
                  <a:pt x="15644" y="11936"/>
                </a:cubicBezTo>
                <a:cubicBezTo>
                  <a:pt x="16172" y="11792"/>
                  <a:pt x="16686" y="11719"/>
                  <a:pt x="17174" y="11719"/>
                </a:cubicBezTo>
                <a:cubicBezTo>
                  <a:pt x="17441" y="11719"/>
                  <a:pt x="17692" y="11736"/>
                  <a:pt x="17940" y="11775"/>
                </a:cubicBezTo>
                <a:cubicBezTo>
                  <a:pt x="18183" y="11812"/>
                  <a:pt x="18422" y="11854"/>
                  <a:pt x="18652" y="11908"/>
                </a:cubicBezTo>
                <a:lnTo>
                  <a:pt x="18652" y="4648"/>
                </a:lnTo>
                <a:lnTo>
                  <a:pt x="8823" y="7285"/>
                </a:lnTo>
                <a:lnTo>
                  <a:pt x="8823" y="18301"/>
                </a:lnTo>
                <a:cubicBezTo>
                  <a:pt x="8823" y="18835"/>
                  <a:pt x="8690" y="19307"/>
                  <a:pt x="8423" y="19716"/>
                </a:cubicBezTo>
                <a:cubicBezTo>
                  <a:pt x="8157" y="20125"/>
                  <a:pt x="7811" y="20467"/>
                  <a:pt x="7384" y="20744"/>
                </a:cubicBezTo>
                <a:cubicBezTo>
                  <a:pt x="6960" y="21018"/>
                  <a:pt x="6485" y="21230"/>
                  <a:pt x="5955" y="21376"/>
                </a:cubicBezTo>
                <a:cubicBezTo>
                  <a:pt x="5428" y="21526"/>
                  <a:pt x="4919" y="21599"/>
                  <a:pt x="4425" y="21599"/>
                </a:cubicBezTo>
                <a:cubicBezTo>
                  <a:pt x="3913" y="21599"/>
                  <a:pt x="3398" y="21526"/>
                  <a:pt x="2880" y="21376"/>
                </a:cubicBezTo>
                <a:cubicBezTo>
                  <a:pt x="2362" y="21230"/>
                  <a:pt x="1887" y="21018"/>
                  <a:pt x="1450" y="20744"/>
                </a:cubicBezTo>
                <a:cubicBezTo>
                  <a:pt x="1014" y="20467"/>
                  <a:pt x="666" y="20125"/>
                  <a:pt x="399" y="19716"/>
                </a:cubicBezTo>
                <a:cubicBezTo>
                  <a:pt x="133" y="19307"/>
                  <a:pt x="0" y="18835"/>
                  <a:pt x="0" y="18301"/>
                </a:cubicBezTo>
                <a:cubicBezTo>
                  <a:pt x="0" y="17790"/>
                  <a:pt x="133" y="17327"/>
                  <a:pt x="399" y="16909"/>
                </a:cubicBezTo>
                <a:cubicBezTo>
                  <a:pt x="666" y="16497"/>
                  <a:pt x="1014" y="16149"/>
                  <a:pt x="1450" y="15870"/>
                </a:cubicBezTo>
                <a:cubicBezTo>
                  <a:pt x="1887" y="15590"/>
                  <a:pt x="2362" y="15376"/>
                  <a:pt x="2880" y="15229"/>
                </a:cubicBezTo>
                <a:cubicBezTo>
                  <a:pt x="3398" y="15079"/>
                  <a:pt x="3913" y="15003"/>
                  <a:pt x="4425" y="15003"/>
                </a:cubicBezTo>
                <a:cubicBezTo>
                  <a:pt x="4667" y="15003"/>
                  <a:pt x="4913" y="15023"/>
                  <a:pt x="5158" y="15059"/>
                </a:cubicBezTo>
                <a:cubicBezTo>
                  <a:pt x="5403" y="15096"/>
                  <a:pt x="5649" y="15144"/>
                  <a:pt x="5888" y="15209"/>
                </a:cubicBezTo>
                <a:lnTo>
                  <a:pt x="5888" y="4676"/>
                </a:lnTo>
                <a:cubicBezTo>
                  <a:pt x="5888" y="4433"/>
                  <a:pt x="5967" y="4216"/>
                  <a:pt x="6121" y="4029"/>
                </a:cubicBezTo>
                <a:cubicBezTo>
                  <a:pt x="6276" y="3837"/>
                  <a:pt x="6482" y="3707"/>
                  <a:pt x="6745" y="3634"/>
                </a:cubicBezTo>
                <a:cubicBezTo>
                  <a:pt x="6966" y="3583"/>
                  <a:pt x="7445" y="3453"/>
                  <a:pt x="8187" y="3241"/>
                </a:cubicBezTo>
                <a:cubicBezTo>
                  <a:pt x="8926" y="3035"/>
                  <a:pt x="9786" y="2798"/>
                  <a:pt x="10771" y="2533"/>
                </a:cubicBezTo>
                <a:cubicBezTo>
                  <a:pt x="11755" y="2267"/>
                  <a:pt x="12791" y="1985"/>
                  <a:pt x="13888" y="1688"/>
                </a:cubicBezTo>
                <a:cubicBezTo>
                  <a:pt x="14984" y="1392"/>
                  <a:pt x="16005" y="1118"/>
                  <a:pt x="16947" y="872"/>
                </a:cubicBezTo>
                <a:cubicBezTo>
                  <a:pt x="17892" y="624"/>
                  <a:pt x="18683" y="415"/>
                  <a:pt x="19328" y="248"/>
                </a:cubicBezTo>
                <a:cubicBezTo>
                  <a:pt x="19976" y="81"/>
                  <a:pt x="20336" y="0"/>
                  <a:pt x="2041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1500702" y="4780733"/>
            <a:ext cx="763295" cy="763493"/>
          </a:xfrm>
          <a:prstGeom prst="ellipse">
            <a:avLst/>
          </a:prstGeom>
          <a:solidFill>
            <a:srgbClr val="365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 sz="900" dirty="0">
              <a:solidFill>
                <a:prstClr val="white"/>
              </a:solidFill>
              <a:latin typeface="Lato Light"/>
              <a:cs typeface="Lato Light"/>
            </a:endParaRPr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1738085" y="4984008"/>
            <a:ext cx="271316" cy="328378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2413161" y="2822917"/>
            <a:ext cx="1415782" cy="289316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600" dirty="0">
              <a:solidFill>
                <a:prstClr val="black"/>
              </a:solidFill>
              <a:latin typeface="Bebas Neue Bold"/>
              <a:cs typeface="Bebas Neue Bold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2413161" y="3783988"/>
            <a:ext cx="1415782" cy="289316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600" dirty="0">
              <a:solidFill>
                <a:prstClr val="black"/>
              </a:solidFill>
              <a:latin typeface="Bebas Neue Bold"/>
              <a:cs typeface="Bebas Neue Bold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2413161" y="4843434"/>
            <a:ext cx="1415782" cy="289316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600" dirty="0">
              <a:solidFill>
                <a:prstClr val="black"/>
              </a:solidFill>
              <a:latin typeface="Bebas Neue Bold"/>
              <a:cs typeface="Bebas Neue Bold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>
            <a:off x="2400476" y="5109606"/>
            <a:ext cx="3441327" cy="277005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sz="1200" dirty="0">
              <a:solidFill>
                <a:prstClr val="black"/>
              </a:solidFill>
              <a:cs typeface="Lato Light"/>
            </a:endParaRPr>
          </a:p>
        </p:txBody>
      </p: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206526" y="220228"/>
            <a:ext cx="4404246" cy="1417434"/>
            <a:chOff x="206526" y="220228"/>
            <a:chExt cx="4404246" cy="1417434"/>
          </a:xfrm>
        </p:grpSpPr>
        <p:sp>
          <p:nvSpPr>
            <p:cNvPr id="78" name="出自【趣你的PPT】(微信:qunideppt)：最优质的PPT资源库"/>
            <p:cNvSpPr txBox="1">
              <a:spLocks/>
            </p:cNvSpPr>
            <p:nvPr/>
          </p:nvSpPr>
          <p:spPr>
            <a:xfrm>
              <a:off x="1895548" y="822674"/>
              <a:ext cx="2715224" cy="39561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spcAft>
                  <a:spcPct val="0"/>
                </a:spcAft>
              </a:pP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</a:t>
              </a:r>
              <a:endParaRPr lang="ms-MY" altLang="zh-CN" sz="6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206526" y="220228"/>
              <a:ext cx="1516030" cy="1417434"/>
              <a:chOff x="3529650" y="648447"/>
              <a:chExt cx="4801550" cy="4489276"/>
            </a:xfrm>
          </p:grpSpPr>
          <p:sp>
            <p:nvSpPr>
              <p:cNvPr id="80" name="出自【趣你的PPT】(微信:qunideppt)：最优质的PPT资源库"/>
              <p:cNvSpPr/>
              <p:nvPr/>
            </p:nvSpPr>
            <p:spPr>
              <a:xfrm>
                <a:off x="3529650" y="648447"/>
                <a:ext cx="4801550" cy="448927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8000">
                    <a:srgbClr val="EAE5E2"/>
                  </a:gs>
                  <a:gs pos="99000">
                    <a:srgbClr val="F6F2EE"/>
                  </a:gs>
                </a:gsLst>
                <a:lin ang="5400000" scaled="1"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1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9"/>
              <a:stretch>
                <a:fillRect/>
              </a:stretch>
            </p:blipFill>
            <p:spPr>
              <a:xfrm>
                <a:off x="5541176" y="971023"/>
                <a:ext cx="2604294" cy="3261770"/>
              </a:xfrm>
              <a:custGeom>
                <a:avLst/>
                <a:gdLst>
                  <a:gd name="connsiteX0" fmla="*/ 0 w 1572489"/>
                  <a:gd name="connsiteY0" fmla="*/ 0 h 1969478"/>
                  <a:gd name="connsiteX1" fmla="*/ 1572489 w 1572489"/>
                  <a:gd name="connsiteY1" fmla="*/ 0 h 1969478"/>
                  <a:gd name="connsiteX2" fmla="*/ 1572489 w 1572489"/>
                  <a:gd name="connsiteY2" fmla="*/ 1969478 h 1969478"/>
                  <a:gd name="connsiteX3" fmla="*/ 273652 w 1572489"/>
                  <a:gd name="connsiteY3" fmla="*/ 1969478 h 1969478"/>
                  <a:gd name="connsiteX4" fmla="*/ 320594 w 1572489"/>
                  <a:gd name="connsiteY4" fmla="*/ 1936658 h 1969478"/>
                  <a:gd name="connsiteX5" fmla="*/ 764270 w 1572489"/>
                  <a:gd name="connsiteY5" fmla="*/ 1057049 h 1969478"/>
                  <a:gd name="connsiteX6" fmla="*/ 19637 w 1572489"/>
                  <a:gd name="connsiteY6" fmla="*/ 6720 h 1969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2489" h="1969478">
                    <a:moveTo>
                      <a:pt x="0" y="0"/>
                    </a:moveTo>
                    <a:lnTo>
                      <a:pt x="1572489" y="0"/>
                    </a:lnTo>
                    <a:lnTo>
                      <a:pt x="1572489" y="1969478"/>
                    </a:lnTo>
                    <a:lnTo>
                      <a:pt x="273652" y="1969478"/>
                    </a:lnTo>
                    <a:lnTo>
                      <a:pt x="320594" y="1936658"/>
                    </a:lnTo>
                    <a:cubicBezTo>
                      <a:pt x="591558" y="1727582"/>
                      <a:pt x="764270" y="1411173"/>
                      <a:pt x="764270" y="1057049"/>
                    </a:cubicBezTo>
                    <a:cubicBezTo>
                      <a:pt x="764270" y="584884"/>
                      <a:pt x="457227" y="179768"/>
                      <a:pt x="19637" y="6720"/>
                    </a:cubicBezTo>
                    <a:close/>
                  </a:path>
                </a:pathLst>
              </a:custGeom>
            </p:spPr>
          </p:pic>
        </p:grpSp>
      </p:grpSp>
      <p:sp>
        <p:nvSpPr>
          <p:cNvPr id="82" name="出自【趣你的PPT】(微信:qunideppt)：最优质的PPT资源库"/>
          <p:cNvSpPr txBox="1"/>
          <p:nvPr/>
        </p:nvSpPr>
        <p:spPr>
          <a:xfrm>
            <a:off x="433105" y="803761"/>
            <a:ext cx="38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李旭科毛笔行书" panose="02010600030101010101" pitchFamily="2" charset="-122"/>
                <a:ea typeface="李旭科毛笔行书" panose="02010600030101010101" pitchFamily="2" charset="-122"/>
              </a:rPr>
              <a:t>菊</a:t>
            </a:r>
          </a:p>
        </p:txBody>
      </p:sp>
    </p:spTree>
    <p:extLst>
      <p:ext uri="{BB962C8B-B14F-4D97-AF65-F5344CB8AC3E}">
        <p14:creationId xmlns:p14="http://schemas.microsoft.com/office/powerpoint/2010/main" val="12506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3529781" y="6098113"/>
            <a:ext cx="78164" cy="65951"/>
          </a:xfrm>
          <a:custGeom>
            <a:avLst/>
            <a:gdLst>
              <a:gd name="T0" fmla="*/ 26 w 26"/>
              <a:gd name="T1" fmla="*/ 2 h 22"/>
              <a:gd name="T2" fmla="*/ 9 w 26"/>
              <a:gd name="T3" fmla="*/ 5 h 22"/>
              <a:gd name="T4" fmla="*/ 0 w 26"/>
              <a:gd name="T5" fmla="*/ 21 h 22"/>
              <a:gd name="T6" fmla="*/ 17 w 26"/>
              <a:gd name="T7" fmla="*/ 17 h 22"/>
              <a:gd name="T8" fmla="*/ 26 w 26"/>
              <a:gd name="T9" fmla="*/ 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2">
                <a:moveTo>
                  <a:pt x="26" y="2"/>
                </a:moveTo>
                <a:cubicBezTo>
                  <a:pt x="26" y="2"/>
                  <a:pt x="16" y="0"/>
                  <a:pt x="9" y="5"/>
                </a:cubicBezTo>
                <a:cubicBezTo>
                  <a:pt x="2" y="11"/>
                  <a:pt x="0" y="21"/>
                  <a:pt x="0" y="21"/>
                </a:cubicBezTo>
                <a:cubicBezTo>
                  <a:pt x="0" y="21"/>
                  <a:pt x="10" y="22"/>
                  <a:pt x="17" y="17"/>
                </a:cubicBezTo>
                <a:cubicBezTo>
                  <a:pt x="24" y="12"/>
                  <a:pt x="26" y="2"/>
                  <a:pt x="26" y="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3617715" y="6105440"/>
            <a:ext cx="41525" cy="87934"/>
          </a:xfrm>
          <a:custGeom>
            <a:avLst/>
            <a:gdLst>
              <a:gd name="T0" fmla="*/ 8 w 14"/>
              <a:gd name="T1" fmla="*/ 29 h 29"/>
              <a:gd name="T2" fmla="*/ 13 w 14"/>
              <a:gd name="T3" fmla="*/ 14 h 29"/>
              <a:gd name="T4" fmla="*/ 6 w 14"/>
              <a:gd name="T5" fmla="*/ 0 h 29"/>
              <a:gd name="T6" fmla="*/ 0 w 14"/>
              <a:gd name="T7" fmla="*/ 15 h 29"/>
              <a:gd name="T8" fmla="*/ 8 w 14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9">
                <a:moveTo>
                  <a:pt x="8" y="29"/>
                </a:moveTo>
                <a:cubicBezTo>
                  <a:pt x="8" y="29"/>
                  <a:pt x="14" y="22"/>
                  <a:pt x="13" y="14"/>
                </a:cubicBezTo>
                <a:cubicBezTo>
                  <a:pt x="13" y="6"/>
                  <a:pt x="6" y="0"/>
                  <a:pt x="6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23"/>
                  <a:pt x="8" y="29"/>
                  <a:pt x="8" y="2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475565" y="2842116"/>
            <a:ext cx="73278" cy="53738"/>
          </a:xfrm>
          <a:custGeom>
            <a:avLst/>
            <a:gdLst>
              <a:gd name="T0" fmla="*/ 9 w 24"/>
              <a:gd name="T1" fmla="*/ 14 h 18"/>
              <a:gd name="T2" fmla="*/ 24 w 24"/>
              <a:gd name="T3" fmla="*/ 16 h 18"/>
              <a:gd name="T4" fmla="*/ 15 w 24"/>
              <a:gd name="T5" fmla="*/ 4 h 18"/>
              <a:gd name="T6" fmla="*/ 0 w 24"/>
              <a:gd name="T7" fmla="*/ 2 h 18"/>
              <a:gd name="T8" fmla="*/ 9 w 24"/>
              <a:gd name="T9" fmla="*/ 1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8">
                <a:moveTo>
                  <a:pt x="9" y="14"/>
                </a:moveTo>
                <a:cubicBezTo>
                  <a:pt x="16" y="18"/>
                  <a:pt x="24" y="16"/>
                  <a:pt x="24" y="16"/>
                </a:cubicBezTo>
                <a:cubicBezTo>
                  <a:pt x="24" y="16"/>
                  <a:pt x="22" y="7"/>
                  <a:pt x="15" y="4"/>
                </a:cubicBezTo>
                <a:cubicBezTo>
                  <a:pt x="9" y="0"/>
                  <a:pt x="0" y="2"/>
                  <a:pt x="0" y="2"/>
                </a:cubicBezTo>
                <a:cubicBezTo>
                  <a:pt x="0" y="2"/>
                  <a:pt x="3" y="11"/>
                  <a:pt x="9" y="1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492663" y="2785937"/>
            <a:ext cx="73278" cy="53738"/>
          </a:xfrm>
          <a:custGeom>
            <a:avLst/>
            <a:gdLst>
              <a:gd name="T0" fmla="*/ 15 w 24"/>
              <a:gd name="T1" fmla="*/ 15 h 18"/>
              <a:gd name="T2" fmla="*/ 24 w 24"/>
              <a:gd name="T3" fmla="*/ 3 h 18"/>
              <a:gd name="T4" fmla="*/ 9 w 24"/>
              <a:gd name="T5" fmla="*/ 4 h 18"/>
              <a:gd name="T6" fmla="*/ 0 w 24"/>
              <a:gd name="T7" fmla="*/ 16 h 18"/>
              <a:gd name="T8" fmla="*/ 15 w 24"/>
              <a:gd name="T9" fmla="*/ 1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8">
                <a:moveTo>
                  <a:pt x="15" y="15"/>
                </a:moveTo>
                <a:cubicBezTo>
                  <a:pt x="22" y="11"/>
                  <a:pt x="24" y="3"/>
                  <a:pt x="24" y="3"/>
                </a:cubicBezTo>
                <a:cubicBezTo>
                  <a:pt x="24" y="3"/>
                  <a:pt x="16" y="0"/>
                  <a:pt x="9" y="4"/>
                </a:cubicBezTo>
                <a:cubicBezTo>
                  <a:pt x="2" y="7"/>
                  <a:pt x="0" y="16"/>
                  <a:pt x="0" y="16"/>
                </a:cubicBezTo>
                <a:cubicBezTo>
                  <a:pt x="0" y="16"/>
                  <a:pt x="8" y="18"/>
                  <a:pt x="15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463352" y="2783492"/>
            <a:ext cx="26869" cy="51295"/>
          </a:xfrm>
          <a:custGeom>
            <a:avLst/>
            <a:gdLst>
              <a:gd name="T0" fmla="*/ 8 w 9"/>
              <a:gd name="T1" fmla="*/ 9 h 17"/>
              <a:gd name="T2" fmla="*/ 5 w 9"/>
              <a:gd name="T3" fmla="*/ 0 h 17"/>
              <a:gd name="T4" fmla="*/ 0 w 9"/>
              <a:gd name="T5" fmla="*/ 8 h 17"/>
              <a:gd name="T6" fmla="*/ 3 w 9"/>
              <a:gd name="T7" fmla="*/ 17 h 17"/>
              <a:gd name="T8" fmla="*/ 8 w 9"/>
              <a:gd name="T9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7">
                <a:moveTo>
                  <a:pt x="8" y="9"/>
                </a:moveTo>
                <a:cubicBezTo>
                  <a:pt x="9" y="4"/>
                  <a:pt x="5" y="0"/>
                  <a:pt x="5" y="0"/>
                </a:cubicBezTo>
                <a:cubicBezTo>
                  <a:pt x="5" y="0"/>
                  <a:pt x="0" y="3"/>
                  <a:pt x="0" y="8"/>
                </a:cubicBezTo>
                <a:cubicBezTo>
                  <a:pt x="0" y="13"/>
                  <a:pt x="3" y="17"/>
                  <a:pt x="3" y="17"/>
                </a:cubicBezTo>
                <a:cubicBezTo>
                  <a:pt x="3" y="17"/>
                  <a:pt x="8" y="14"/>
                  <a:pt x="8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746695" y="3259802"/>
            <a:ext cx="58622" cy="58622"/>
          </a:xfrm>
          <a:custGeom>
            <a:avLst/>
            <a:gdLst>
              <a:gd name="T0" fmla="*/ 6 w 20"/>
              <a:gd name="T1" fmla="*/ 5 h 20"/>
              <a:gd name="T2" fmla="*/ 0 w 20"/>
              <a:gd name="T3" fmla="*/ 20 h 20"/>
              <a:gd name="T4" fmla="*/ 15 w 20"/>
              <a:gd name="T5" fmla="*/ 14 h 20"/>
              <a:gd name="T6" fmla="*/ 20 w 20"/>
              <a:gd name="T7" fmla="*/ 0 h 20"/>
              <a:gd name="T8" fmla="*/ 6 w 20"/>
              <a:gd name="T9" fmla="*/ 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0">
                <a:moveTo>
                  <a:pt x="6" y="5"/>
                </a:moveTo>
                <a:cubicBezTo>
                  <a:pt x="0" y="11"/>
                  <a:pt x="0" y="20"/>
                  <a:pt x="0" y="20"/>
                </a:cubicBezTo>
                <a:cubicBezTo>
                  <a:pt x="0" y="20"/>
                  <a:pt x="9" y="20"/>
                  <a:pt x="15" y="14"/>
                </a:cubicBezTo>
                <a:cubicBezTo>
                  <a:pt x="20" y="9"/>
                  <a:pt x="20" y="0"/>
                  <a:pt x="20" y="0"/>
                </a:cubicBezTo>
                <a:cubicBezTo>
                  <a:pt x="20" y="0"/>
                  <a:pt x="11" y="0"/>
                  <a:pt x="6" y="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736925" y="3328196"/>
            <a:ext cx="63508" cy="31755"/>
          </a:xfrm>
          <a:custGeom>
            <a:avLst/>
            <a:gdLst>
              <a:gd name="T0" fmla="*/ 9 w 21"/>
              <a:gd name="T1" fmla="*/ 10 h 11"/>
              <a:gd name="T2" fmla="*/ 21 w 21"/>
              <a:gd name="T3" fmla="*/ 7 h 11"/>
              <a:gd name="T4" fmla="*/ 11 w 21"/>
              <a:gd name="T5" fmla="*/ 1 h 11"/>
              <a:gd name="T6" fmla="*/ 0 w 21"/>
              <a:gd name="T7" fmla="*/ 4 h 11"/>
              <a:gd name="T8" fmla="*/ 9 w 21"/>
              <a:gd name="T9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11">
                <a:moveTo>
                  <a:pt x="9" y="10"/>
                </a:moveTo>
                <a:cubicBezTo>
                  <a:pt x="15" y="11"/>
                  <a:pt x="21" y="7"/>
                  <a:pt x="21" y="7"/>
                </a:cubicBezTo>
                <a:cubicBezTo>
                  <a:pt x="21" y="7"/>
                  <a:pt x="17" y="2"/>
                  <a:pt x="11" y="1"/>
                </a:cubicBezTo>
                <a:cubicBezTo>
                  <a:pt x="5" y="0"/>
                  <a:pt x="0" y="4"/>
                  <a:pt x="0" y="4"/>
                </a:cubicBezTo>
                <a:cubicBezTo>
                  <a:pt x="0" y="4"/>
                  <a:pt x="4" y="9"/>
                  <a:pt x="9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690516" y="3237817"/>
            <a:ext cx="48852" cy="83048"/>
          </a:xfrm>
          <a:custGeom>
            <a:avLst/>
            <a:gdLst>
              <a:gd name="T0" fmla="*/ 14 w 16"/>
              <a:gd name="T1" fmla="*/ 13 h 28"/>
              <a:gd name="T2" fmla="*/ 5 w 16"/>
              <a:gd name="T3" fmla="*/ 0 h 28"/>
              <a:gd name="T4" fmla="*/ 2 w 16"/>
              <a:gd name="T5" fmla="*/ 16 h 28"/>
              <a:gd name="T6" fmla="*/ 11 w 16"/>
              <a:gd name="T7" fmla="*/ 28 h 28"/>
              <a:gd name="T8" fmla="*/ 14 w 16"/>
              <a:gd name="T9" fmla="*/ 13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28">
                <a:moveTo>
                  <a:pt x="14" y="13"/>
                </a:moveTo>
                <a:cubicBezTo>
                  <a:pt x="13" y="5"/>
                  <a:pt x="5" y="0"/>
                  <a:pt x="5" y="0"/>
                </a:cubicBezTo>
                <a:cubicBezTo>
                  <a:pt x="5" y="0"/>
                  <a:pt x="0" y="8"/>
                  <a:pt x="2" y="16"/>
                </a:cubicBezTo>
                <a:cubicBezTo>
                  <a:pt x="3" y="23"/>
                  <a:pt x="11" y="28"/>
                  <a:pt x="11" y="28"/>
                </a:cubicBezTo>
                <a:cubicBezTo>
                  <a:pt x="11" y="28"/>
                  <a:pt x="16" y="21"/>
                  <a:pt x="14" y="1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670974" y="3315981"/>
            <a:ext cx="51295" cy="31755"/>
          </a:xfrm>
          <a:custGeom>
            <a:avLst/>
            <a:gdLst>
              <a:gd name="T0" fmla="*/ 0 w 17"/>
              <a:gd name="T1" fmla="*/ 2 h 11"/>
              <a:gd name="T2" fmla="*/ 7 w 17"/>
              <a:gd name="T3" fmla="*/ 10 h 11"/>
              <a:gd name="T4" fmla="*/ 17 w 17"/>
              <a:gd name="T5" fmla="*/ 9 h 11"/>
              <a:gd name="T6" fmla="*/ 10 w 17"/>
              <a:gd name="T7" fmla="*/ 2 h 11"/>
              <a:gd name="T8" fmla="*/ 0 w 17"/>
              <a:gd name="T9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1">
                <a:moveTo>
                  <a:pt x="0" y="2"/>
                </a:moveTo>
                <a:cubicBezTo>
                  <a:pt x="0" y="2"/>
                  <a:pt x="2" y="8"/>
                  <a:pt x="7" y="10"/>
                </a:cubicBezTo>
                <a:cubicBezTo>
                  <a:pt x="12" y="11"/>
                  <a:pt x="17" y="9"/>
                  <a:pt x="17" y="9"/>
                </a:cubicBezTo>
                <a:cubicBezTo>
                  <a:pt x="17" y="9"/>
                  <a:pt x="15" y="4"/>
                  <a:pt x="10" y="2"/>
                </a:cubicBezTo>
                <a:cubicBezTo>
                  <a:pt x="5" y="0"/>
                  <a:pt x="0" y="2"/>
                  <a:pt x="0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4621627" y="3149885"/>
            <a:ext cx="119689" cy="87934"/>
          </a:xfrm>
          <a:custGeom>
            <a:avLst/>
            <a:gdLst>
              <a:gd name="T0" fmla="*/ 24 w 40"/>
              <a:gd name="T1" fmla="*/ 24 h 29"/>
              <a:gd name="T2" fmla="*/ 40 w 40"/>
              <a:gd name="T3" fmla="*/ 6 h 29"/>
              <a:gd name="T4" fmla="*/ 16 w 40"/>
              <a:gd name="T5" fmla="*/ 5 h 29"/>
              <a:gd name="T6" fmla="*/ 0 w 40"/>
              <a:gd name="T7" fmla="*/ 23 h 29"/>
              <a:gd name="T8" fmla="*/ 24 w 4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29">
                <a:moveTo>
                  <a:pt x="24" y="24"/>
                </a:moveTo>
                <a:cubicBezTo>
                  <a:pt x="35" y="19"/>
                  <a:pt x="40" y="6"/>
                  <a:pt x="40" y="6"/>
                </a:cubicBezTo>
                <a:cubicBezTo>
                  <a:pt x="40" y="6"/>
                  <a:pt x="27" y="0"/>
                  <a:pt x="16" y="5"/>
                </a:cubicBezTo>
                <a:cubicBezTo>
                  <a:pt x="5" y="10"/>
                  <a:pt x="0" y="23"/>
                  <a:pt x="0" y="23"/>
                </a:cubicBezTo>
                <a:cubicBezTo>
                  <a:pt x="0" y="23"/>
                  <a:pt x="13" y="29"/>
                  <a:pt x="24" y="2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4594758" y="3237817"/>
            <a:ext cx="85491" cy="65951"/>
          </a:xfrm>
          <a:custGeom>
            <a:avLst/>
            <a:gdLst>
              <a:gd name="T0" fmla="*/ 18 w 29"/>
              <a:gd name="T1" fmla="*/ 4 h 22"/>
              <a:gd name="T2" fmla="*/ 0 w 29"/>
              <a:gd name="T3" fmla="*/ 2 h 22"/>
              <a:gd name="T4" fmla="*/ 10 w 29"/>
              <a:gd name="T5" fmla="*/ 18 h 22"/>
              <a:gd name="T6" fmla="*/ 29 w 29"/>
              <a:gd name="T7" fmla="*/ 20 h 22"/>
              <a:gd name="T8" fmla="*/ 18 w 29"/>
              <a:gd name="T9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2">
                <a:moveTo>
                  <a:pt x="18" y="4"/>
                </a:moveTo>
                <a:cubicBezTo>
                  <a:pt x="10" y="0"/>
                  <a:pt x="0" y="2"/>
                  <a:pt x="0" y="2"/>
                </a:cubicBezTo>
                <a:cubicBezTo>
                  <a:pt x="0" y="2"/>
                  <a:pt x="2" y="13"/>
                  <a:pt x="10" y="18"/>
                </a:cubicBezTo>
                <a:cubicBezTo>
                  <a:pt x="18" y="22"/>
                  <a:pt x="29" y="20"/>
                  <a:pt x="29" y="20"/>
                </a:cubicBezTo>
                <a:cubicBezTo>
                  <a:pt x="29" y="20"/>
                  <a:pt x="26" y="9"/>
                  <a:pt x="18" y="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560561" y="3081491"/>
            <a:ext cx="73278" cy="134345"/>
          </a:xfrm>
          <a:custGeom>
            <a:avLst/>
            <a:gdLst>
              <a:gd name="T0" fmla="*/ 22 w 24"/>
              <a:gd name="T1" fmla="*/ 24 h 45"/>
              <a:gd name="T2" fmla="*/ 15 w 24"/>
              <a:gd name="T3" fmla="*/ 0 h 45"/>
              <a:gd name="T4" fmla="*/ 1 w 24"/>
              <a:gd name="T5" fmla="*/ 21 h 45"/>
              <a:gd name="T6" fmla="*/ 8 w 24"/>
              <a:gd name="T7" fmla="*/ 45 h 45"/>
              <a:gd name="T8" fmla="*/ 22 w 24"/>
              <a:gd name="T9" fmla="*/ 2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45">
                <a:moveTo>
                  <a:pt x="22" y="24"/>
                </a:moveTo>
                <a:cubicBezTo>
                  <a:pt x="24" y="11"/>
                  <a:pt x="15" y="0"/>
                  <a:pt x="15" y="0"/>
                </a:cubicBezTo>
                <a:cubicBezTo>
                  <a:pt x="15" y="0"/>
                  <a:pt x="3" y="8"/>
                  <a:pt x="1" y="21"/>
                </a:cubicBezTo>
                <a:cubicBezTo>
                  <a:pt x="0" y="33"/>
                  <a:pt x="8" y="45"/>
                  <a:pt x="8" y="45"/>
                </a:cubicBezTo>
                <a:cubicBezTo>
                  <a:pt x="8" y="45"/>
                  <a:pt x="20" y="36"/>
                  <a:pt x="22" y="2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4504380" y="3184081"/>
            <a:ext cx="65951" cy="63508"/>
          </a:xfrm>
          <a:custGeom>
            <a:avLst/>
            <a:gdLst>
              <a:gd name="T0" fmla="*/ 22 w 22"/>
              <a:gd name="T1" fmla="*/ 20 h 21"/>
              <a:gd name="T2" fmla="*/ 15 w 22"/>
              <a:gd name="T3" fmla="*/ 5 h 21"/>
              <a:gd name="T4" fmla="*/ 0 w 22"/>
              <a:gd name="T5" fmla="*/ 0 h 21"/>
              <a:gd name="T6" fmla="*/ 7 w 22"/>
              <a:gd name="T7" fmla="*/ 15 h 21"/>
              <a:gd name="T8" fmla="*/ 22 w 22"/>
              <a:gd name="T9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1">
                <a:moveTo>
                  <a:pt x="22" y="20"/>
                </a:moveTo>
                <a:cubicBezTo>
                  <a:pt x="22" y="20"/>
                  <a:pt x="22" y="11"/>
                  <a:pt x="15" y="5"/>
                </a:cubicBezTo>
                <a:cubicBezTo>
                  <a:pt x="9" y="0"/>
                  <a:pt x="0" y="0"/>
                  <a:pt x="0" y="0"/>
                </a:cubicBezTo>
                <a:cubicBezTo>
                  <a:pt x="0" y="0"/>
                  <a:pt x="0" y="10"/>
                  <a:pt x="7" y="15"/>
                </a:cubicBezTo>
                <a:cubicBezTo>
                  <a:pt x="13" y="21"/>
                  <a:pt x="22" y="20"/>
                  <a:pt x="22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6846842" y="3066835"/>
            <a:ext cx="105033" cy="63508"/>
          </a:xfrm>
          <a:custGeom>
            <a:avLst/>
            <a:gdLst>
              <a:gd name="T0" fmla="*/ 0 w 35"/>
              <a:gd name="T1" fmla="*/ 6 h 21"/>
              <a:gd name="T2" fmla="*/ 16 w 35"/>
              <a:gd name="T3" fmla="*/ 19 h 21"/>
              <a:gd name="T4" fmla="*/ 35 w 35"/>
              <a:gd name="T5" fmla="*/ 15 h 21"/>
              <a:gd name="T6" fmla="*/ 20 w 35"/>
              <a:gd name="T7" fmla="*/ 3 h 21"/>
              <a:gd name="T8" fmla="*/ 0 w 35"/>
              <a:gd name="T9" fmla="*/ 6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1">
                <a:moveTo>
                  <a:pt x="0" y="6"/>
                </a:moveTo>
                <a:cubicBezTo>
                  <a:pt x="0" y="6"/>
                  <a:pt x="6" y="16"/>
                  <a:pt x="16" y="19"/>
                </a:cubicBezTo>
                <a:cubicBezTo>
                  <a:pt x="25" y="21"/>
                  <a:pt x="35" y="15"/>
                  <a:pt x="35" y="15"/>
                </a:cubicBezTo>
                <a:cubicBezTo>
                  <a:pt x="35" y="15"/>
                  <a:pt x="30" y="5"/>
                  <a:pt x="20" y="3"/>
                </a:cubicBezTo>
                <a:cubicBezTo>
                  <a:pt x="10" y="0"/>
                  <a:pt x="0" y="6"/>
                  <a:pt x="0" y="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6807760" y="3088820"/>
            <a:ext cx="51295" cy="73278"/>
          </a:xfrm>
          <a:custGeom>
            <a:avLst/>
            <a:gdLst>
              <a:gd name="T0" fmla="*/ 2 w 17"/>
              <a:gd name="T1" fmla="*/ 15 h 25"/>
              <a:gd name="T2" fmla="*/ 13 w 17"/>
              <a:gd name="T3" fmla="*/ 25 h 25"/>
              <a:gd name="T4" fmla="*/ 14 w 17"/>
              <a:gd name="T5" fmla="*/ 10 h 25"/>
              <a:gd name="T6" fmla="*/ 3 w 17"/>
              <a:gd name="T7" fmla="*/ 0 h 25"/>
              <a:gd name="T8" fmla="*/ 2 w 17"/>
              <a:gd name="T9" fmla="*/ 1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5">
                <a:moveTo>
                  <a:pt x="2" y="15"/>
                </a:moveTo>
                <a:cubicBezTo>
                  <a:pt x="5" y="22"/>
                  <a:pt x="13" y="25"/>
                  <a:pt x="13" y="25"/>
                </a:cubicBezTo>
                <a:cubicBezTo>
                  <a:pt x="13" y="25"/>
                  <a:pt x="17" y="17"/>
                  <a:pt x="14" y="10"/>
                </a:cubicBezTo>
                <a:cubicBezTo>
                  <a:pt x="11" y="3"/>
                  <a:pt x="3" y="0"/>
                  <a:pt x="3" y="0"/>
                </a:cubicBezTo>
                <a:cubicBezTo>
                  <a:pt x="3" y="0"/>
                  <a:pt x="0" y="8"/>
                  <a:pt x="2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6829743" y="2986230"/>
            <a:ext cx="80607" cy="80607"/>
          </a:xfrm>
          <a:custGeom>
            <a:avLst/>
            <a:gdLst>
              <a:gd name="T0" fmla="*/ 19 w 27"/>
              <a:gd name="T1" fmla="*/ 20 h 27"/>
              <a:gd name="T2" fmla="*/ 27 w 27"/>
              <a:gd name="T3" fmla="*/ 1 h 27"/>
              <a:gd name="T4" fmla="*/ 8 w 27"/>
              <a:gd name="T5" fmla="*/ 7 h 27"/>
              <a:gd name="T6" fmla="*/ 0 w 27"/>
              <a:gd name="T7" fmla="*/ 26 h 27"/>
              <a:gd name="T8" fmla="*/ 19 w 27"/>
              <a:gd name="T9" fmla="*/ 2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19" y="20"/>
                </a:moveTo>
                <a:cubicBezTo>
                  <a:pt x="26" y="13"/>
                  <a:pt x="27" y="1"/>
                  <a:pt x="27" y="1"/>
                </a:cubicBezTo>
                <a:cubicBezTo>
                  <a:pt x="27" y="1"/>
                  <a:pt x="15" y="0"/>
                  <a:pt x="8" y="7"/>
                </a:cubicBezTo>
                <a:cubicBezTo>
                  <a:pt x="0" y="14"/>
                  <a:pt x="0" y="26"/>
                  <a:pt x="0" y="26"/>
                </a:cubicBezTo>
                <a:cubicBezTo>
                  <a:pt x="0" y="26"/>
                  <a:pt x="11" y="27"/>
                  <a:pt x="19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6778450" y="3003327"/>
            <a:ext cx="39082" cy="70837"/>
          </a:xfrm>
          <a:custGeom>
            <a:avLst/>
            <a:gdLst>
              <a:gd name="T0" fmla="*/ 9 w 13"/>
              <a:gd name="T1" fmla="*/ 23 h 23"/>
              <a:gd name="T2" fmla="*/ 12 w 13"/>
              <a:gd name="T3" fmla="*/ 11 h 23"/>
              <a:gd name="T4" fmla="*/ 5 w 13"/>
              <a:gd name="T5" fmla="*/ 0 h 23"/>
              <a:gd name="T6" fmla="*/ 1 w 13"/>
              <a:gd name="T7" fmla="*/ 12 h 23"/>
              <a:gd name="T8" fmla="*/ 9 w 13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3">
                <a:moveTo>
                  <a:pt x="9" y="23"/>
                </a:moveTo>
                <a:cubicBezTo>
                  <a:pt x="9" y="23"/>
                  <a:pt x="13" y="17"/>
                  <a:pt x="12" y="11"/>
                </a:cubicBezTo>
                <a:cubicBezTo>
                  <a:pt x="11" y="4"/>
                  <a:pt x="5" y="0"/>
                  <a:pt x="5" y="0"/>
                </a:cubicBezTo>
                <a:cubicBezTo>
                  <a:pt x="5" y="0"/>
                  <a:pt x="0" y="6"/>
                  <a:pt x="1" y="12"/>
                </a:cubicBezTo>
                <a:cubicBezTo>
                  <a:pt x="2" y="19"/>
                  <a:pt x="9" y="23"/>
                  <a:pt x="9" y="2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7218119" y="3623750"/>
            <a:ext cx="26869" cy="51295"/>
          </a:xfrm>
          <a:custGeom>
            <a:avLst/>
            <a:gdLst>
              <a:gd name="T0" fmla="*/ 5 w 9"/>
              <a:gd name="T1" fmla="*/ 17 h 17"/>
              <a:gd name="T2" fmla="*/ 8 w 9"/>
              <a:gd name="T3" fmla="*/ 8 h 17"/>
              <a:gd name="T4" fmla="*/ 3 w 9"/>
              <a:gd name="T5" fmla="*/ 0 h 17"/>
              <a:gd name="T6" fmla="*/ 1 w 9"/>
              <a:gd name="T7" fmla="*/ 9 h 17"/>
              <a:gd name="T8" fmla="*/ 5 w 9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7">
                <a:moveTo>
                  <a:pt x="5" y="17"/>
                </a:moveTo>
                <a:cubicBezTo>
                  <a:pt x="5" y="17"/>
                  <a:pt x="9" y="13"/>
                  <a:pt x="8" y="8"/>
                </a:cubicBezTo>
                <a:cubicBezTo>
                  <a:pt x="8" y="3"/>
                  <a:pt x="3" y="0"/>
                  <a:pt x="3" y="0"/>
                </a:cubicBezTo>
                <a:cubicBezTo>
                  <a:pt x="3" y="0"/>
                  <a:pt x="0" y="4"/>
                  <a:pt x="1" y="9"/>
                </a:cubicBezTo>
                <a:cubicBezTo>
                  <a:pt x="1" y="14"/>
                  <a:pt x="5" y="17"/>
                  <a:pt x="5" y="1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7240102" y="3660391"/>
            <a:ext cx="29312" cy="29312"/>
          </a:xfrm>
          <a:custGeom>
            <a:avLst/>
            <a:gdLst>
              <a:gd name="T0" fmla="*/ 7 w 10"/>
              <a:gd name="T1" fmla="*/ 7 h 10"/>
              <a:gd name="T2" fmla="*/ 10 w 10"/>
              <a:gd name="T3" fmla="*/ 1 h 10"/>
              <a:gd name="T4" fmla="*/ 3 w 10"/>
              <a:gd name="T5" fmla="*/ 3 h 10"/>
              <a:gd name="T6" fmla="*/ 0 w 10"/>
              <a:gd name="T7" fmla="*/ 9 h 10"/>
              <a:gd name="T8" fmla="*/ 7 w 10"/>
              <a:gd name="T9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0">
                <a:moveTo>
                  <a:pt x="7" y="7"/>
                </a:moveTo>
                <a:cubicBezTo>
                  <a:pt x="10" y="5"/>
                  <a:pt x="10" y="1"/>
                  <a:pt x="10" y="1"/>
                </a:cubicBezTo>
                <a:cubicBezTo>
                  <a:pt x="10" y="1"/>
                  <a:pt x="6" y="0"/>
                  <a:pt x="3" y="3"/>
                </a:cubicBezTo>
                <a:cubicBezTo>
                  <a:pt x="1" y="5"/>
                  <a:pt x="0" y="9"/>
                  <a:pt x="0" y="9"/>
                </a:cubicBezTo>
                <a:cubicBezTo>
                  <a:pt x="0" y="9"/>
                  <a:pt x="5" y="10"/>
                  <a:pt x="7" y="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7183923" y="3660391"/>
            <a:ext cx="43966" cy="31755"/>
          </a:xfrm>
          <a:custGeom>
            <a:avLst/>
            <a:gdLst>
              <a:gd name="T0" fmla="*/ 0 w 15"/>
              <a:gd name="T1" fmla="*/ 2 h 11"/>
              <a:gd name="T2" fmla="*/ 6 w 15"/>
              <a:gd name="T3" fmla="*/ 9 h 11"/>
              <a:gd name="T4" fmla="*/ 15 w 15"/>
              <a:gd name="T5" fmla="*/ 9 h 11"/>
              <a:gd name="T6" fmla="*/ 9 w 15"/>
              <a:gd name="T7" fmla="*/ 2 h 11"/>
              <a:gd name="T8" fmla="*/ 0 w 15"/>
              <a:gd name="T9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1">
                <a:moveTo>
                  <a:pt x="0" y="2"/>
                </a:moveTo>
                <a:cubicBezTo>
                  <a:pt x="0" y="2"/>
                  <a:pt x="1" y="7"/>
                  <a:pt x="6" y="9"/>
                </a:cubicBezTo>
                <a:cubicBezTo>
                  <a:pt x="10" y="11"/>
                  <a:pt x="15" y="9"/>
                  <a:pt x="15" y="9"/>
                </a:cubicBezTo>
                <a:cubicBezTo>
                  <a:pt x="15" y="9"/>
                  <a:pt x="14" y="4"/>
                  <a:pt x="9" y="2"/>
                </a:cubicBezTo>
                <a:cubicBezTo>
                  <a:pt x="5" y="0"/>
                  <a:pt x="0" y="2"/>
                  <a:pt x="0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7210790" y="3692144"/>
            <a:ext cx="26869" cy="24426"/>
          </a:xfrm>
          <a:custGeom>
            <a:avLst/>
            <a:gdLst>
              <a:gd name="T0" fmla="*/ 3 w 9"/>
              <a:gd name="T1" fmla="*/ 2 h 8"/>
              <a:gd name="T2" fmla="*/ 0 w 9"/>
              <a:gd name="T3" fmla="*/ 7 h 8"/>
              <a:gd name="T4" fmla="*/ 6 w 9"/>
              <a:gd name="T5" fmla="*/ 6 h 8"/>
              <a:gd name="T6" fmla="*/ 9 w 9"/>
              <a:gd name="T7" fmla="*/ 1 h 8"/>
              <a:gd name="T8" fmla="*/ 3 w 9"/>
              <a:gd name="T9" fmla="*/ 2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8">
                <a:moveTo>
                  <a:pt x="3" y="2"/>
                </a:moveTo>
                <a:cubicBezTo>
                  <a:pt x="0" y="4"/>
                  <a:pt x="0" y="7"/>
                  <a:pt x="0" y="7"/>
                </a:cubicBezTo>
                <a:cubicBezTo>
                  <a:pt x="0" y="7"/>
                  <a:pt x="3" y="8"/>
                  <a:pt x="6" y="6"/>
                </a:cubicBezTo>
                <a:cubicBezTo>
                  <a:pt x="9" y="5"/>
                  <a:pt x="9" y="1"/>
                  <a:pt x="9" y="1"/>
                </a:cubicBezTo>
                <a:cubicBezTo>
                  <a:pt x="9" y="1"/>
                  <a:pt x="6" y="0"/>
                  <a:pt x="3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4052499" y="5187018"/>
            <a:ext cx="58622" cy="114803"/>
          </a:xfrm>
          <a:custGeom>
            <a:avLst/>
            <a:gdLst>
              <a:gd name="T0" fmla="*/ 8 w 20"/>
              <a:gd name="T1" fmla="*/ 0 h 38"/>
              <a:gd name="T2" fmla="*/ 1 w 20"/>
              <a:gd name="T3" fmla="*/ 20 h 38"/>
              <a:gd name="T4" fmla="*/ 12 w 20"/>
              <a:gd name="T5" fmla="*/ 38 h 38"/>
              <a:gd name="T6" fmla="*/ 19 w 20"/>
              <a:gd name="T7" fmla="*/ 18 h 38"/>
              <a:gd name="T8" fmla="*/ 8 w 20"/>
              <a:gd name="T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38">
                <a:moveTo>
                  <a:pt x="8" y="0"/>
                </a:moveTo>
                <a:cubicBezTo>
                  <a:pt x="8" y="0"/>
                  <a:pt x="0" y="10"/>
                  <a:pt x="1" y="20"/>
                </a:cubicBezTo>
                <a:cubicBezTo>
                  <a:pt x="3" y="31"/>
                  <a:pt x="12" y="38"/>
                  <a:pt x="12" y="38"/>
                </a:cubicBezTo>
                <a:cubicBezTo>
                  <a:pt x="12" y="38"/>
                  <a:pt x="20" y="29"/>
                  <a:pt x="19" y="18"/>
                </a:cubicBezTo>
                <a:cubicBezTo>
                  <a:pt x="18" y="8"/>
                  <a:pt x="8" y="0"/>
                  <a:pt x="8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4103794" y="5270067"/>
            <a:ext cx="61065" cy="61065"/>
          </a:xfrm>
          <a:custGeom>
            <a:avLst/>
            <a:gdLst>
              <a:gd name="T0" fmla="*/ 15 w 21"/>
              <a:gd name="T1" fmla="*/ 15 h 20"/>
              <a:gd name="T2" fmla="*/ 21 w 21"/>
              <a:gd name="T3" fmla="*/ 0 h 20"/>
              <a:gd name="T4" fmla="*/ 6 w 21"/>
              <a:gd name="T5" fmla="*/ 5 h 20"/>
              <a:gd name="T6" fmla="*/ 0 w 21"/>
              <a:gd name="T7" fmla="*/ 20 h 20"/>
              <a:gd name="T8" fmla="*/ 15 w 21"/>
              <a:gd name="T9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0">
                <a:moveTo>
                  <a:pt x="15" y="15"/>
                </a:moveTo>
                <a:cubicBezTo>
                  <a:pt x="21" y="9"/>
                  <a:pt x="21" y="0"/>
                  <a:pt x="21" y="0"/>
                </a:cubicBezTo>
                <a:cubicBezTo>
                  <a:pt x="21" y="0"/>
                  <a:pt x="12" y="0"/>
                  <a:pt x="6" y="5"/>
                </a:cubicBezTo>
                <a:cubicBezTo>
                  <a:pt x="0" y="10"/>
                  <a:pt x="0" y="20"/>
                  <a:pt x="0" y="20"/>
                </a:cubicBezTo>
                <a:cubicBezTo>
                  <a:pt x="0" y="20"/>
                  <a:pt x="9" y="20"/>
                  <a:pt x="15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3971891" y="5265183"/>
            <a:ext cx="105033" cy="78164"/>
          </a:xfrm>
          <a:custGeom>
            <a:avLst/>
            <a:gdLst>
              <a:gd name="T0" fmla="*/ 21 w 35"/>
              <a:gd name="T1" fmla="*/ 5 h 26"/>
              <a:gd name="T2" fmla="*/ 0 w 35"/>
              <a:gd name="T3" fmla="*/ 4 h 26"/>
              <a:gd name="T4" fmla="*/ 13 w 35"/>
              <a:gd name="T5" fmla="*/ 21 h 26"/>
              <a:gd name="T6" fmla="*/ 35 w 35"/>
              <a:gd name="T7" fmla="*/ 21 h 26"/>
              <a:gd name="T8" fmla="*/ 21 w 35"/>
              <a:gd name="T9" fmla="*/ 5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6">
                <a:moveTo>
                  <a:pt x="21" y="5"/>
                </a:moveTo>
                <a:cubicBezTo>
                  <a:pt x="11" y="0"/>
                  <a:pt x="0" y="4"/>
                  <a:pt x="0" y="4"/>
                </a:cubicBezTo>
                <a:cubicBezTo>
                  <a:pt x="0" y="4"/>
                  <a:pt x="4" y="16"/>
                  <a:pt x="13" y="21"/>
                </a:cubicBezTo>
                <a:cubicBezTo>
                  <a:pt x="23" y="26"/>
                  <a:pt x="35" y="21"/>
                  <a:pt x="35" y="21"/>
                </a:cubicBezTo>
                <a:cubicBezTo>
                  <a:pt x="35" y="21"/>
                  <a:pt x="31" y="10"/>
                  <a:pt x="21" y="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4028072" y="5343345"/>
            <a:ext cx="65951" cy="51295"/>
          </a:xfrm>
          <a:custGeom>
            <a:avLst/>
            <a:gdLst>
              <a:gd name="T0" fmla="*/ 8 w 22"/>
              <a:gd name="T1" fmla="*/ 4 h 17"/>
              <a:gd name="T2" fmla="*/ 0 w 22"/>
              <a:gd name="T3" fmla="*/ 15 h 17"/>
              <a:gd name="T4" fmla="*/ 15 w 22"/>
              <a:gd name="T5" fmla="*/ 14 h 17"/>
              <a:gd name="T6" fmla="*/ 22 w 22"/>
              <a:gd name="T7" fmla="*/ 2 h 17"/>
              <a:gd name="T8" fmla="*/ 8 w 22"/>
              <a:gd name="T9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7">
                <a:moveTo>
                  <a:pt x="8" y="4"/>
                </a:moveTo>
                <a:cubicBezTo>
                  <a:pt x="2" y="7"/>
                  <a:pt x="0" y="15"/>
                  <a:pt x="0" y="15"/>
                </a:cubicBezTo>
                <a:cubicBezTo>
                  <a:pt x="0" y="15"/>
                  <a:pt x="8" y="17"/>
                  <a:pt x="15" y="14"/>
                </a:cubicBezTo>
                <a:cubicBezTo>
                  <a:pt x="21" y="10"/>
                  <a:pt x="22" y="2"/>
                  <a:pt x="22" y="2"/>
                </a:cubicBezTo>
                <a:cubicBezTo>
                  <a:pt x="22" y="2"/>
                  <a:pt x="14" y="0"/>
                  <a:pt x="8" y="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3329487" y="4227076"/>
            <a:ext cx="70837" cy="41525"/>
          </a:xfrm>
          <a:custGeom>
            <a:avLst/>
            <a:gdLst>
              <a:gd name="T0" fmla="*/ 24 w 24"/>
              <a:gd name="T1" fmla="*/ 9 h 14"/>
              <a:gd name="T2" fmla="*/ 13 w 24"/>
              <a:gd name="T3" fmla="*/ 1 h 14"/>
              <a:gd name="T4" fmla="*/ 0 w 24"/>
              <a:gd name="T5" fmla="*/ 4 h 14"/>
              <a:gd name="T6" fmla="*/ 11 w 24"/>
              <a:gd name="T7" fmla="*/ 12 h 14"/>
              <a:gd name="T8" fmla="*/ 24 w 2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4">
                <a:moveTo>
                  <a:pt x="24" y="9"/>
                </a:moveTo>
                <a:cubicBezTo>
                  <a:pt x="24" y="9"/>
                  <a:pt x="20" y="2"/>
                  <a:pt x="13" y="1"/>
                </a:cubicBezTo>
                <a:cubicBezTo>
                  <a:pt x="6" y="0"/>
                  <a:pt x="0" y="4"/>
                  <a:pt x="0" y="4"/>
                </a:cubicBezTo>
                <a:cubicBezTo>
                  <a:pt x="0" y="4"/>
                  <a:pt x="4" y="11"/>
                  <a:pt x="11" y="12"/>
                </a:cubicBezTo>
                <a:cubicBezTo>
                  <a:pt x="17" y="14"/>
                  <a:pt x="24" y="9"/>
                  <a:pt x="24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3392995" y="4197764"/>
            <a:ext cx="36639" cy="51295"/>
          </a:xfrm>
          <a:custGeom>
            <a:avLst/>
            <a:gdLst>
              <a:gd name="T0" fmla="*/ 2 w 12"/>
              <a:gd name="T1" fmla="*/ 10 h 17"/>
              <a:gd name="T2" fmla="*/ 10 w 12"/>
              <a:gd name="T3" fmla="*/ 17 h 17"/>
              <a:gd name="T4" fmla="*/ 10 w 12"/>
              <a:gd name="T5" fmla="*/ 7 h 17"/>
              <a:gd name="T6" fmla="*/ 2 w 12"/>
              <a:gd name="T7" fmla="*/ 0 h 17"/>
              <a:gd name="T8" fmla="*/ 2 w 12"/>
              <a:gd name="T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7">
                <a:moveTo>
                  <a:pt x="2" y="10"/>
                </a:moveTo>
                <a:cubicBezTo>
                  <a:pt x="4" y="15"/>
                  <a:pt x="10" y="17"/>
                  <a:pt x="10" y="17"/>
                </a:cubicBezTo>
                <a:cubicBezTo>
                  <a:pt x="10" y="17"/>
                  <a:pt x="12" y="12"/>
                  <a:pt x="10" y="7"/>
                </a:cubicBezTo>
                <a:cubicBezTo>
                  <a:pt x="8" y="2"/>
                  <a:pt x="2" y="0"/>
                  <a:pt x="2" y="0"/>
                </a:cubicBezTo>
                <a:cubicBezTo>
                  <a:pt x="2" y="0"/>
                  <a:pt x="0" y="6"/>
                  <a:pt x="2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8524913" y="4302795"/>
            <a:ext cx="53738" cy="46411"/>
          </a:xfrm>
          <a:custGeom>
            <a:avLst/>
            <a:gdLst>
              <a:gd name="T0" fmla="*/ 6 w 18"/>
              <a:gd name="T1" fmla="*/ 12 h 15"/>
              <a:gd name="T2" fmla="*/ 18 w 18"/>
              <a:gd name="T3" fmla="*/ 14 h 15"/>
              <a:gd name="T4" fmla="*/ 12 w 18"/>
              <a:gd name="T5" fmla="*/ 3 h 15"/>
              <a:gd name="T6" fmla="*/ 0 w 18"/>
              <a:gd name="T7" fmla="*/ 1 h 15"/>
              <a:gd name="T8" fmla="*/ 6 w 18"/>
              <a:gd name="T9" fmla="*/ 1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5">
                <a:moveTo>
                  <a:pt x="6" y="12"/>
                </a:moveTo>
                <a:cubicBezTo>
                  <a:pt x="11" y="15"/>
                  <a:pt x="18" y="14"/>
                  <a:pt x="18" y="14"/>
                </a:cubicBezTo>
                <a:cubicBezTo>
                  <a:pt x="18" y="14"/>
                  <a:pt x="17" y="7"/>
                  <a:pt x="12" y="3"/>
                </a:cubicBezTo>
                <a:cubicBezTo>
                  <a:pt x="7" y="0"/>
                  <a:pt x="0" y="1"/>
                  <a:pt x="0" y="1"/>
                </a:cubicBezTo>
                <a:cubicBezTo>
                  <a:pt x="0" y="1"/>
                  <a:pt x="1" y="8"/>
                  <a:pt x="6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8495602" y="4300354"/>
            <a:ext cx="24426" cy="51295"/>
          </a:xfrm>
          <a:custGeom>
            <a:avLst/>
            <a:gdLst>
              <a:gd name="T0" fmla="*/ 8 w 8"/>
              <a:gd name="T1" fmla="*/ 9 h 17"/>
              <a:gd name="T2" fmla="*/ 4 w 8"/>
              <a:gd name="T3" fmla="*/ 0 h 17"/>
              <a:gd name="T4" fmla="*/ 0 w 8"/>
              <a:gd name="T5" fmla="*/ 9 h 17"/>
              <a:gd name="T6" fmla="*/ 4 w 8"/>
              <a:gd name="T7" fmla="*/ 17 h 17"/>
              <a:gd name="T8" fmla="*/ 8 w 8"/>
              <a:gd name="T9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7">
                <a:moveTo>
                  <a:pt x="8" y="9"/>
                </a:moveTo>
                <a:cubicBezTo>
                  <a:pt x="8" y="4"/>
                  <a:pt x="4" y="0"/>
                  <a:pt x="4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"/>
                  <a:pt x="4" y="17"/>
                  <a:pt x="4" y="17"/>
                </a:cubicBezTo>
                <a:cubicBezTo>
                  <a:pt x="4" y="17"/>
                  <a:pt x="8" y="13"/>
                  <a:pt x="8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8517585" y="4256386"/>
            <a:ext cx="61065" cy="41525"/>
          </a:xfrm>
          <a:custGeom>
            <a:avLst/>
            <a:gdLst>
              <a:gd name="T0" fmla="*/ 13 w 21"/>
              <a:gd name="T1" fmla="*/ 12 h 14"/>
              <a:gd name="T2" fmla="*/ 21 w 21"/>
              <a:gd name="T3" fmla="*/ 3 h 14"/>
              <a:gd name="T4" fmla="*/ 9 w 21"/>
              <a:gd name="T5" fmla="*/ 2 h 14"/>
              <a:gd name="T6" fmla="*/ 0 w 21"/>
              <a:gd name="T7" fmla="*/ 12 h 14"/>
              <a:gd name="T8" fmla="*/ 13 w 21"/>
              <a:gd name="T9" fmla="*/ 1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14">
                <a:moveTo>
                  <a:pt x="13" y="12"/>
                </a:moveTo>
                <a:cubicBezTo>
                  <a:pt x="19" y="10"/>
                  <a:pt x="21" y="3"/>
                  <a:pt x="21" y="3"/>
                </a:cubicBezTo>
                <a:cubicBezTo>
                  <a:pt x="21" y="3"/>
                  <a:pt x="15" y="0"/>
                  <a:pt x="9" y="2"/>
                </a:cubicBezTo>
                <a:cubicBezTo>
                  <a:pt x="3" y="5"/>
                  <a:pt x="0" y="12"/>
                  <a:pt x="0" y="12"/>
                </a:cubicBezTo>
                <a:cubicBezTo>
                  <a:pt x="0" y="12"/>
                  <a:pt x="7" y="14"/>
                  <a:pt x="13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8493159" y="4246616"/>
            <a:ext cx="24426" cy="46411"/>
          </a:xfrm>
          <a:custGeom>
            <a:avLst/>
            <a:gdLst>
              <a:gd name="T0" fmla="*/ 8 w 8"/>
              <a:gd name="T1" fmla="*/ 8 h 15"/>
              <a:gd name="T2" fmla="*/ 5 w 8"/>
              <a:gd name="T3" fmla="*/ 0 h 15"/>
              <a:gd name="T4" fmla="*/ 1 w 8"/>
              <a:gd name="T5" fmla="*/ 7 h 15"/>
              <a:gd name="T6" fmla="*/ 3 w 8"/>
              <a:gd name="T7" fmla="*/ 15 h 15"/>
              <a:gd name="T8" fmla="*/ 8 w 8"/>
              <a:gd name="T9" fmla="*/ 8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5">
                <a:moveTo>
                  <a:pt x="8" y="8"/>
                </a:moveTo>
                <a:cubicBezTo>
                  <a:pt x="8" y="4"/>
                  <a:pt x="5" y="0"/>
                  <a:pt x="5" y="0"/>
                </a:cubicBezTo>
                <a:cubicBezTo>
                  <a:pt x="5" y="0"/>
                  <a:pt x="2" y="3"/>
                  <a:pt x="1" y="7"/>
                </a:cubicBezTo>
                <a:cubicBezTo>
                  <a:pt x="0" y="11"/>
                  <a:pt x="3" y="15"/>
                  <a:pt x="3" y="15"/>
                </a:cubicBezTo>
                <a:cubicBezTo>
                  <a:pt x="3" y="15"/>
                  <a:pt x="7" y="12"/>
                  <a:pt x="8" y="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7992425" y="5543639"/>
            <a:ext cx="105033" cy="70837"/>
          </a:xfrm>
          <a:custGeom>
            <a:avLst/>
            <a:gdLst>
              <a:gd name="T0" fmla="*/ 14 w 35"/>
              <a:gd name="T1" fmla="*/ 20 h 24"/>
              <a:gd name="T2" fmla="*/ 35 w 35"/>
              <a:gd name="T3" fmla="*/ 19 h 24"/>
              <a:gd name="T4" fmla="*/ 21 w 35"/>
              <a:gd name="T5" fmla="*/ 4 h 24"/>
              <a:gd name="T6" fmla="*/ 0 w 35"/>
              <a:gd name="T7" fmla="*/ 5 h 24"/>
              <a:gd name="T8" fmla="*/ 14 w 35"/>
              <a:gd name="T9" fmla="*/ 2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4">
                <a:moveTo>
                  <a:pt x="14" y="20"/>
                </a:moveTo>
                <a:cubicBezTo>
                  <a:pt x="24" y="24"/>
                  <a:pt x="35" y="19"/>
                  <a:pt x="35" y="19"/>
                </a:cubicBezTo>
                <a:cubicBezTo>
                  <a:pt x="35" y="19"/>
                  <a:pt x="30" y="8"/>
                  <a:pt x="21" y="4"/>
                </a:cubicBezTo>
                <a:cubicBezTo>
                  <a:pt x="11" y="0"/>
                  <a:pt x="0" y="5"/>
                  <a:pt x="0" y="5"/>
                </a:cubicBezTo>
                <a:cubicBezTo>
                  <a:pt x="0" y="5"/>
                  <a:pt x="5" y="16"/>
                  <a:pt x="14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7946016" y="5558295"/>
            <a:ext cx="51295" cy="83048"/>
          </a:xfrm>
          <a:custGeom>
            <a:avLst/>
            <a:gdLst>
              <a:gd name="T0" fmla="*/ 12 w 17"/>
              <a:gd name="T1" fmla="*/ 28 h 28"/>
              <a:gd name="T2" fmla="*/ 15 w 17"/>
              <a:gd name="T3" fmla="*/ 12 h 28"/>
              <a:gd name="T4" fmla="*/ 5 w 17"/>
              <a:gd name="T5" fmla="*/ 0 h 28"/>
              <a:gd name="T6" fmla="*/ 2 w 17"/>
              <a:gd name="T7" fmla="*/ 15 h 28"/>
              <a:gd name="T8" fmla="*/ 12 w 17"/>
              <a:gd name="T9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8">
                <a:moveTo>
                  <a:pt x="12" y="28"/>
                </a:moveTo>
                <a:cubicBezTo>
                  <a:pt x="12" y="28"/>
                  <a:pt x="17" y="20"/>
                  <a:pt x="15" y="12"/>
                </a:cubicBezTo>
                <a:cubicBezTo>
                  <a:pt x="13" y="4"/>
                  <a:pt x="5" y="0"/>
                  <a:pt x="5" y="0"/>
                </a:cubicBezTo>
                <a:cubicBezTo>
                  <a:pt x="5" y="0"/>
                  <a:pt x="0" y="7"/>
                  <a:pt x="2" y="15"/>
                </a:cubicBezTo>
                <a:cubicBezTo>
                  <a:pt x="4" y="23"/>
                  <a:pt x="12" y="28"/>
                  <a:pt x="12" y="2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7972883" y="5463034"/>
            <a:ext cx="95263" cy="78164"/>
          </a:xfrm>
          <a:custGeom>
            <a:avLst/>
            <a:gdLst>
              <a:gd name="T0" fmla="*/ 31 w 31"/>
              <a:gd name="T1" fmla="*/ 2 h 26"/>
              <a:gd name="T2" fmla="*/ 11 w 31"/>
              <a:gd name="T3" fmla="*/ 6 h 26"/>
              <a:gd name="T4" fmla="*/ 0 w 31"/>
              <a:gd name="T5" fmla="*/ 24 h 26"/>
              <a:gd name="T6" fmla="*/ 21 w 31"/>
              <a:gd name="T7" fmla="*/ 20 h 26"/>
              <a:gd name="T8" fmla="*/ 31 w 31"/>
              <a:gd name="T9" fmla="*/ 2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26">
                <a:moveTo>
                  <a:pt x="31" y="2"/>
                </a:moveTo>
                <a:cubicBezTo>
                  <a:pt x="31" y="2"/>
                  <a:pt x="19" y="0"/>
                  <a:pt x="11" y="6"/>
                </a:cubicBezTo>
                <a:cubicBezTo>
                  <a:pt x="2" y="12"/>
                  <a:pt x="0" y="24"/>
                  <a:pt x="0" y="24"/>
                </a:cubicBezTo>
                <a:cubicBezTo>
                  <a:pt x="0" y="24"/>
                  <a:pt x="12" y="26"/>
                  <a:pt x="21" y="20"/>
                </a:cubicBezTo>
                <a:cubicBezTo>
                  <a:pt x="29" y="14"/>
                  <a:pt x="31" y="2"/>
                  <a:pt x="31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7928917" y="5467920"/>
            <a:ext cx="36639" cy="75721"/>
          </a:xfrm>
          <a:custGeom>
            <a:avLst/>
            <a:gdLst>
              <a:gd name="T0" fmla="*/ 5 w 12"/>
              <a:gd name="T1" fmla="*/ 0 h 25"/>
              <a:gd name="T2" fmla="*/ 0 w 12"/>
              <a:gd name="T3" fmla="*/ 13 h 25"/>
              <a:gd name="T4" fmla="*/ 6 w 12"/>
              <a:gd name="T5" fmla="*/ 25 h 25"/>
              <a:gd name="T6" fmla="*/ 12 w 12"/>
              <a:gd name="T7" fmla="*/ 12 h 25"/>
              <a:gd name="T8" fmla="*/ 5 w 12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25">
                <a:moveTo>
                  <a:pt x="5" y="0"/>
                </a:moveTo>
                <a:cubicBezTo>
                  <a:pt x="5" y="0"/>
                  <a:pt x="0" y="6"/>
                  <a:pt x="0" y="13"/>
                </a:cubicBezTo>
                <a:cubicBezTo>
                  <a:pt x="0" y="19"/>
                  <a:pt x="6" y="25"/>
                  <a:pt x="6" y="25"/>
                </a:cubicBezTo>
                <a:cubicBezTo>
                  <a:pt x="6" y="25"/>
                  <a:pt x="12" y="19"/>
                  <a:pt x="12" y="12"/>
                </a:cubicBezTo>
                <a:cubicBezTo>
                  <a:pt x="11" y="5"/>
                  <a:pt x="5" y="0"/>
                  <a:pt x="5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5220065" y="3037525"/>
            <a:ext cx="68392" cy="107474"/>
          </a:xfrm>
          <a:custGeom>
            <a:avLst/>
            <a:gdLst>
              <a:gd name="T0" fmla="*/ 18 w 23"/>
              <a:gd name="T1" fmla="*/ 36 h 36"/>
              <a:gd name="T2" fmla="*/ 20 w 23"/>
              <a:gd name="T3" fmla="*/ 15 h 36"/>
              <a:gd name="T4" fmla="*/ 6 w 23"/>
              <a:gd name="T5" fmla="*/ 0 h 36"/>
              <a:gd name="T6" fmla="*/ 4 w 23"/>
              <a:gd name="T7" fmla="*/ 21 h 36"/>
              <a:gd name="T8" fmla="*/ 18 w 23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36">
                <a:moveTo>
                  <a:pt x="18" y="36"/>
                </a:moveTo>
                <a:cubicBezTo>
                  <a:pt x="18" y="36"/>
                  <a:pt x="23" y="25"/>
                  <a:pt x="20" y="15"/>
                </a:cubicBezTo>
                <a:cubicBezTo>
                  <a:pt x="17" y="5"/>
                  <a:pt x="6" y="0"/>
                  <a:pt x="6" y="0"/>
                </a:cubicBezTo>
                <a:cubicBezTo>
                  <a:pt x="6" y="0"/>
                  <a:pt x="0" y="11"/>
                  <a:pt x="4" y="21"/>
                </a:cubicBezTo>
                <a:cubicBezTo>
                  <a:pt x="7" y="31"/>
                  <a:pt x="18" y="36"/>
                  <a:pt x="18" y="3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5288459" y="3096147"/>
            <a:ext cx="61065" cy="73278"/>
          </a:xfrm>
          <a:custGeom>
            <a:avLst/>
            <a:gdLst>
              <a:gd name="T0" fmla="*/ 15 w 20"/>
              <a:gd name="T1" fmla="*/ 16 h 24"/>
              <a:gd name="T2" fmla="*/ 18 w 20"/>
              <a:gd name="T3" fmla="*/ 0 h 24"/>
              <a:gd name="T4" fmla="*/ 4 w 20"/>
              <a:gd name="T5" fmla="*/ 8 h 24"/>
              <a:gd name="T6" fmla="*/ 1 w 20"/>
              <a:gd name="T7" fmla="*/ 24 h 24"/>
              <a:gd name="T8" fmla="*/ 15 w 20"/>
              <a:gd name="T9" fmla="*/ 1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4">
                <a:moveTo>
                  <a:pt x="15" y="16"/>
                </a:moveTo>
                <a:cubicBezTo>
                  <a:pt x="20" y="9"/>
                  <a:pt x="18" y="0"/>
                  <a:pt x="18" y="0"/>
                </a:cubicBezTo>
                <a:cubicBezTo>
                  <a:pt x="18" y="0"/>
                  <a:pt x="9" y="2"/>
                  <a:pt x="4" y="8"/>
                </a:cubicBezTo>
                <a:cubicBezTo>
                  <a:pt x="0" y="15"/>
                  <a:pt x="1" y="24"/>
                  <a:pt x="1" y="24"/>
                </a:cubicBezTo>
                <a:cubicBezTo>
                  <a:pt x="1" y="24"/>
                  <a:pt x="10" y="22"/>
                  <a:pt x="15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5156557" y="3127902"/>
            <a:ext cx="112360" cy="65951"/>
          </a:xfrm>
          <a:custGeom>
            <a:avLst/>
            <a:gdLst>
              <a:gd name="T0" fmla="*/ 16 w 37"/>
              <a:gd name="T1" fmla="*/ 20 h 22"/>
              <a:gd name="T2" fmla="*/ 37 w 37"/>
              <a:gd name="T3" fmla="*/ 15 h 22"/>
              <a:gd name="T4" fmla="*/ 20 w 37"/>
              <a:gd name="T5" fmla="*/ 3 h 22"/>
              <a:gd name="T6" fmla="*/ 0 w 37"/>
              <a:gd name="T7" fmla="*/ 7 h 22"/>
              <a:gd name="T8" fmla="*/ 16 w 37"/>
              <a:gd name="T9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22">
                <a:moveTo>
                  <a:pt x="16" y="20"/>
                </a:moveTo>
                <a:cubicBezTo>
                  <a:pt x="27" y="22"/>
                  <a:pt x="37" y="15"/>
                  <a:pt x="37" y="15"/>
                </a:cubicBezTo>
                <a:cubicBezTo>
                  <a:pt x="37" y="15"/>
                  <a:pt x="31" y="5"/>
                  <a:pt x="20" y="3"/>
                </a:cubicBezTo>
                <a:cubicBezTo>
                  <a:pt x="10" y="0"/>
                  <a:pt x="0" y="7"/>
                  <a:pt x="0" y="7"/>
                </a:cubicBezTo>
                <a:cubicBezTo>
                  <a:pt x="0" y="7"/>
                  <a:pt x="6" y="17"/>
                  <a:pt x="16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5237164" y="3186524"/>
            <a:ext cx="56181" cy="53738"/>
          </a:xfrm>
          <a:custGeom>
            <a:avLst/>
            <a:gdLst>
              <a:gd name="T0" fmla="*/ 0 w 18"/>
              <a:gd name="T1" fmla="*/ 18 h 18"/>
              <a:gd name="T2" fmla="*/ 13 w 18"/>
              <a:gd name="T3" fmla="*/ 13 h 18"/>
              <a:gd name="T4" fmla="*/ 18 w 18"/>
              <a:gd name="T5" fmla="*/ 0 h 18"/>
              <a:gd name="T6" fmla="*/ 5 w 18"/>
              <a:gd name="T7" fmla="*/ 5 h 18"/>
              <a:gd name="T8" fmla="*/ 0 w 18"/>
              <a:gd name="T9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8"/>
                </a:moveTo>
                <a:cubicBezTo>
                  <a:pt x="0" y="18"/>
                  <a:pt x="8" y="18"/>
                  <a:pt x="13" y="13"/>
                </a:cubicBezTo>
                <a:cubicBezTo>
                  <a:pt x="18" y="8"/>
                  <a:pt x="18" y="0"/>
                  <a:pt x="18" y="0"/>
                </a:cubicBezTo>
                <a:cubicBezTo>
                  <a:pt x="18" y="0"/>
                  <a:pt x="10" y="0"/>
                  <a:pt x="5" y="5"/>
                </a:cubicBezTo>
                <a:cubicBezTo>
                  <a:pt x="0" y="10"/>
                  <a:pt x="0" y="18"/>
                  <a:pt x="0" y="1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3290405" y="5941785"/>
            <a:ext cx="100147" cy="75721"/>
          </a:xfrm>
          <a:custGeom>
            <a:avLst/>
            <a:gdLst>
              <a:gd name="T0" fmla="*/ 33 w 33"/>
              <a:gd name="T1" fmla="*/ 21 h 25"/>
              <a:gd name="T2" fmla="*/ 20 w 33"/>
              <a:gd name="T3" fmla="*/ 5 h 25"/>
              <a:gd name="T4" fmla="*/ 0 w 33"/>
              <a:gd name="T5" fmla="*/ 3 h 25"/>
              <a:gd name="T6" fmla="*/ 12 w 33"/>
              <a:gd name="T7" fmla="*/ 20 h 25"/>
              <a:gd name="T8" fmla="*/ 33 w 33"/>
              <a:gd name="T9" fmla="*/ 2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25">
                <a:moveTo>
                  <a:pt x="33" y="21"/>
                </a:moveTo>
                <a:cubicBezTo>
                  <a:pt x="33" y="21"/>
                  <a:pt x="29" y="10"/>
                  <a:pt x="20" y="5"/>
                </a:cubicBezTo>
                <a:cubicBezTo>
                  <a:pt x="11" y="0"/>
                  <a:pt x="0" y="3"/>
                  <a:pt x="0" y="3"/>
                </a:cubicBezTo>
                <a:cubicBezTo>
                  <a:pt x="0" y="3"/>
                  <a:pt x="3" y="15"/>
                  <a:pt x="12" y="20"/>
                </a:cubicBezTo>
                <a:cubicBezTo>
                  <a:pt x="21" y="25"/>
                  <a:pt x="33" y="21"/>
                  <a:pt x="33" y="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3390552" y="5924686"/>
            <a:ext cx="43966" cy="85491"/>
          </a:xfrm>
          <a:custGeom>
            <a:avLst/>
            <a:gdLst>
              <a:gd name="T0" fmla="*/ 14 w 15"/>
              <a:gd name="T1" fmla="*/ 14 h 29"/>
              <a:gd name="T2" fmla="*/ 6 w 15"/>
              <a:gd name="T3" fmla="*/ 0 h 29"/>
              <a:gd name="T4" fmla="*/ 1 w 15"/>
              <a:gd name="T5" fmla="*/ 16 h 29"/>
              <a:gd name="T6" fmla="*/ 10 w 15"/>
              <a:gd name="T7" fmla="*/ 29 h 29"/>
              <a:gd name="T8" fmla="*/ 14 w 15"/>
              <a:gd name="T9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9">
                <a:moveTo>
                  <a:pt x="14" y="14"/>
                </a:moveTo>
                <a:cubicBezTo>
                  <a:pt x="13" y="6"/>
                  <a:pt x="6" y="0"/>
                  <a:pt x="6" y="0"/>
                </a:cubicBezTo>
                <a:cubicBezTo>
                  <a:pt x="6" y="0"/>
                  <a:pt x="0" y="8"/>
                  <a:pt x="1" y="16"/>
                </a:cubicBezTo>
                <a:cubicBezTo>
                  <a:pt x="2" y="23"/>
                  <a:pt x="10" y="29"/>
                  <a:pt x="10" y="29"/>
                </a:cubicBezTo>
                <a:cubicBezTo>
                  <a:pt x="10" y="29"/>
                  <a:pt x="15" y="22"/>
                  <a:pt x="14" y="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3302618" y="6019949"/>
            <a:ext cx="102590" cy="78164"/>
          </a:xfrm>
          <a:custGeom>
            <a:avLst/>
            <a:gdLst>
              <a:gd name="T0" fmla="*/ 21 w 34"/>
              <a:gd name="T1" fmla="*/ 21 h 26"/>
              <a:gd name="T2" fmla="*/ 34 w 34"/>
              <a:gd name="T3" fmla="*/ 4 h 26"/>
              <a:gd name="T4" fmla="*/ 12 w 34"/>
              <a:gd name="T5" fmla="*/ 5 h 26"/>
              <a:gd name="T6" fmla="*/ 0 w 34"/>
              <a:gd name="T7" fmla="*/ 22 h 26"/>
              <a:gd name="T8" fmla="*/ 21 w 34"/>
              <a:gd name="T9" fmla="*/ 2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26">
                <a:moveTo>
                  <a:pt x="21" y="21"/>
                </a:moveTo>
                <a:cubicBezTo>
                  <a:pt x="30" y="16"/>
                  <a:pt x="34" y="4"/>
                  <a:pt x="34" y="4"/>
                </a:cubicBezTo>
                <a:cubicBezTo>
                  <a:pt x="34" y="4"/>
                  <a:pt x="22" y="0"/>
                  <a:pt x="12" y="5"/>
                </a:cubicBezTo>
                <a:cubicBezTo>
                  <a:pt x="3" y="11"/>
                  <a:pt x="0" y="22"/>
                  <a:pt x="0" y="22"/>
                </a:cubicBezTo>
                <a:cubicBezTo>
                  <a:pt x="0" y="22"/>
                  <a:pt x="12" y="26"/>
                  <a:pt x="21" y="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3407651" y="6024835"/>
            <a:ext cx="39082" cy="75721"/>
          </a:xfrm>
          <a:custGeom>
            <a:avLst/>
            <a:gdLst>
              <a:gd name="T0" fmla="*/ 12 w 13"/>
              <a:gd name="T1" fmla="*/ 13 h 25"/>
              <a:gd name="T2" fmla="*/ 7 w 13"/>
              <a:gd name="T3" fmla="*/ 0 h 25"/>
              <a:gd name="T4" fmla="*/ 1 w 13"/>
              <a:gd name="T5" fmla="*/ 12 h 25"/>
              <a:gd name="T6" fmla="*/ 6 w 13"/>
              <a:gd name="T7" fmla="*/ 25 h 25"/>
              <a:gd name="T8" fmla="*/ 12 w 13"/>
              <a:gd name="T9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5">
                <a:moveTo>
                  <a:pt x="12" y="13"/>
                </a:moveTo>
                <a:cubicBezTo>
                  <a:pt x="13" y="6"/>
                  <a:pt x="7" y="0"/>
                  <a:pt x="7" y="0"/>
                </a:cubicBezTo>
                <a:cubicBezTo>
                  <a:pt x="7" y="0"/>
                  <a:pt x="1" y="6"/>
                  <a:pt x="1" y="12"/>
                </a:cubicBezTo>
                <a:cubicBezTo>
                  <a:pt x="0" y="19"/>
                  <a:pt x="6" y="25"/>
                  <a:pt x="6" y="25"/>
                </a:cubicBezTo>
                <a:cubicBezTo>
                  <a:pt x="6" y="25"/>
                  <a:pt x="12" y="20"/>
                  <a:pt x="12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5696373" y="4481106"/>
            <a:ext cx="36639" cy="43966"/>
          </a:xfrm>
          <a:custGeom>
            <a:avLst/>
            <a:gdLst>
              <a:gd name="T0" fmla="*/ 11 w 12"/>
              <a:gd name="T1" fmla="*/ 15 h 15"/>
              <a:gd name="T2" fmla="*/ 10 w 12"/>
              <a:gd name="T3" fmla="*/ 5 h 15"/>
              <a:gd name="T4" fmla="*/ 1 w 12"/>
              <a:gd name="T5" fmla="*/ 0 h 15"/>
              <a:gd name="T6" fmla="*/ 3 w 12"/>
              <a:gd name="T7" fmla="*/ 9 h 15"/>
              <a:gd name="T8" fmla="*/ 11 w 12"/>
              <a:gd name="T9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5">
                <a:moveTo>
                  <a:pt x="11" y="15"/>
                </a:moveTo>
                <a:cubicBezTo>
                  <a:pt x="11" y="15"/>
                  <a:pt x="12" y="9"/>
                  <a:pt x="10" y="5"/>
                </a:cubicBezTo>
                <a:cubicBezTo>
                  <a:pt x="7" y="1"/>
                  <a:pt x="1" y="0"/>
                  <a:pt x="1" y="0"/>
                </a:cubicBezTo>
                <a:cubicBezTo>
                  <a:pt x="1" y="0"/>
                  <a:pt x="0" y="5"/>
                  <a:pt x="3" y="9"/>
                </a:cubicBezTo>
                <a:cubicBezTo>
                  <a:pt x="5" y="14"/>
                  <a:pt x="11" y="15"/>
                  <a:pt x="11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5735455" y="4495762"/>
            <a:ext cx="26869" cy="39082"/>
          </a:xfrm>
          <a:custGeom>
            <a:avLst/>
            <a:gdLst>
              <a:gd name="T0" fmla="*/ 7 w 9"/>
              <a:gd name="T1" fmla="*/ 7 h 13"/>
              <a:gd name="T2" fmla="*/ 7 w 9"/>
              <a:gd name="T3" fmla="*/ 0 h 13"/>
              <a:gd name="T4" fmla="*/ 1 w 9"/>
              <a:gd name="T5" fmla="*/ 5 h 13"/>
              <a:gd name="T6" fmla="*/ 2 w 9"/>
              <a:gd name="T7" fmla="*/ 13 h 13"/>
              <a:gd name="T8" fmla="*/ 7 w 9"/>
              <a:gd name="T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7" y="7"/>
                </a:moveTo>
                <a:cubicBezTo>
                  <a:pt x="9" y="4"/>
                  <a:pt x="7" y="0"/>
                  <a:pt x="7" y="0"/>
                </a:cubicBezTo>
                <a:cubicBezTo>
                  <a:pt x="7" y="0"/>
                  <a:pt x="3" y="2"/>
                  <a:pt x="1" y="5"/>
                </a:cubicBezTo>
                <a:cubicBezTo>
                  <a:pt x="0" y="9"/>
                  <a:pt x="2" y="13"/>
                  <a:pt x="2" y="13"/>
                </a:cubicBezTo>
                <a:cubicBezTo>
                  <a:pt x="2" y="13"/>
                  <a:pt x="6" y="11"/>
                  <a:pt x="7" y="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5676833" y="4525072"/>
            <a:ext cx="53738" cy="26869"/>
          </a:xfrm>
          <a:custGeom>
            <a:avLst/>
            <a:gdLst>
              <a:gd name="T0" fmla="*/ 9 w 18"/>
              <a:gd name="T1" fmla="*/ 9 h 9"/>
              <a:gd name="T2" fmla="*/ 18 w 18"/>
              <a:gd name="T3" fmla="*/ 4 h 9"/>
              <a:gd name="T4" fmla="*/ 9 w 18"/>
              <a:gd name="T5" fmla="*/ 0 h 9"/>
              <a:gd name="T6" fmla="*/ 0 w 18"/>
              <a:gd name="T7" fmla="*/ 5 h 9"/>
              <a:gd name="T8" fmla="*/ 9 w 18"/>
              <a:gd name="T9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9">
                <a:moveTo>
                  <a:pt x="9" y="9"/>
                </a:moveTo>
                <a:cubicBezTo>
                  <a:pt x="14" y="9"/>
                  <a:pt x="18" y="4"/>
                  <a:pt x="18" y="4"/>
                </a:cubicBezTo>
                <a:cubicBezTo>
                  <a:pt x="18" y="4"/>
                  <a:pt x="14" y="0"/>
                  <a:pt x="9" y="0"/>
                </a:cubicBezTo>
                <a:cubicBezTo>
                  <a:pt x="4" y="1"/>
                  <a:pt x="0" y="5"/>
                  <a:pt x="0" y="5"/>
                </a:cubicBezTo>
                <a:cubicBezTo>
                  <a:pt x="0" y="5"/>
                  <a:pt x="4" y="9"/>
                  <a:pt x="9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5720799" y="4542171"/>
            <a:ext cx="24426" cy="31755"/>
          </a:xfrm>
          <a:custGeom>
            <a:avLst/>
            <a:gdLst>
              <a:gd name="T0" fmla="*/ 6 w 8"/>
              <a:gd name="T1" fmla="*/ 6 h 10"/>
              <a:gd name="T2" fmla="*/ 7 w 8"/>
              <a:gd name="T3" fmla="*/ 0 h 10"/>
              <a:gd name="T4" fmla="*/ 2 w 8"/>
              <a:gd name="T5" fmla="*/ 3 h 10"/>
              <a:gd name="T6" fmla="*/ 1 w 8"/>
              <a:gd name="T7" fmla="*/ 10 h 10"/>
              <a:gd name="T8" fmla="*/ 6 w 8"/>
              <a:gd name="T9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0">
                <a:moveTo>
                  <a:pt x="6" y="6"/>
                </a:moveTo>
                <a:cubicBezTo>
                  <a:pt x="8" y="4"/>
                  <a:pt x="7" y="0"/>
                  <a:pt x="7" y="0"/>
                </a:cubicBezTo>
                <a:cubicBezTo>
                  <a:pt x="7" y="0"/>
                  <a:pt x="3" y="1"/>
                  <a:pt x="2" y="3"/>
                </a:cubicBezTo>
                <a:cubicBezTo>
                  <a:pt x="0" y="6"/>
                  <a:pt x="1" y="10"/>
                  <a:pt x="1" y="10"/>
                </a:cubicBezTo>
                <a:cubicBezTo>
                  <a:pt x="1" y="10"/>
                  <a:pt x="5" y="9"/>
                  <a:pt x="6" y="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8141425" y="3792291"/>
            <a:ext cx="73278" cy="41525"/>
          </a:xfrm>
          <a:custGeom>
            <a:avLst/>
            <a:gdLst>
              <a:gd name="T0" fmla="*/ 11 w 24"/>
              <a:gd name="T1" fmla="*/ 13 h 14"/>
              <a:gd name="T2" fmla="*/ 24 w 24"/>
              <a:gd name="T3" fmla="*/ 10 h 14"/>
              <a:gd name="T4" fmla="*/ 14 w 24"/>
              <a:gd name="T5" fmla="*/ 2 h 14"/>
              <a:gd name="T6" fmla="*/ 0 w 24"/>
              <a:gd name="T7" fmla="*/ 4 h 14"/>
              <a:gd name="T8" fmla="*/ 11 w 2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4">
                <a:moveTo>
                  <a:pt x="11" y="13"/>
                </a:moveTo>
                <a:cubicBezTo>
                  <a:pt x="17" y="14"/>
                  <a:pt x="24" y="10"/>
                  <a:pt x="24" y="10"/>
                </a:cubicBezTo>
                <a:cubicBezTo>
                  <a:pt x="24" y="10"/>
                  <a:pt x="20" y="4"/>
                  <a:pt x="14" y="2"/>
                </a:cubicBezTo>
                <a:cubicBezTo>
                  <a:pt x="7" y="0"/>
                  <a:pt x="0" y="4"/>
                  <a:pt x="0" y="4"/>
                </a:cubicBezTo>
                <a:cubicBezTo>
                  <a:pt x="0" y="4"/>
                  <a:pt x="4" y="11"/>
                  <a:pt x="11" y="1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8116999" y="3806947"/>
            <a:ext cx="34196" cy="51295"/>
          </a:xfrm>
          <a:custGeom>
            <a:avLst/>
            <a:gdLst>
              <a:gd name="T0" fmla="*/ 9 w 11"/>
              <a:gd name="T1" fmla="*/ 17 h 17"/>
              <a:gd name="T2" fmla="*/ 9 w 11"/>
              <a:gd name="T3" fmla="*/ 7 h 17"/>
              <a:gd name="T4" fmla="*/ 2 w 11"/>
              <a:gd name="T5" fmla="*/ 0 h 17"/>
              <a:gd name="T6" fmla="*/ 1 w 11"/>
              <a:gd name="T7" fmla="*/ 10 h 17"/>
              <a:gd name="T8" fmla="*/ 9 w 11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7">
                <a:moveTo>
                  <a:pt x="9" y="17"/>
                </a:moveTo>
                <a:cubicBezTo>
                  <a:pt x="9" y="17"/>
                  <a:pt x="11" y="11"/>
                  <a:pt x="9" y="7"/>
                </a:cubicBezTo>
                <a:cubicBezTo>
                  <a:pt x="7" y="2"/>
                  <a:pt x="2" y="0"/>
                  <a:pt x="2" y="0"/>
                </a:cubicBezTo>
                <a:cubicBezTo>
                  <a:pt x="2" y="0"/>
                  <a:pt x="0" y="5"/>
                  <a:pt x="1" y="10"/>
                </a:cubicBezTo>
                <a:cubicBezTo>
                  <a:pt x="3" y="15"/>
                  <a:pt x="9" y="17"/>
                  <a:pt x="9" y="1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8129210" y="3738553"/>
            <a:ext cx="53738" cy="53738"/>
          </a:xfrm>
          <a:custGeom>
            <a:avLst/>
            <a:gdLst>
              <a:gd name="T0" fmla="*/ 18 w 18"/>
              <a:gd name="T1" fmla="*/ 1 h 18"/>
              <a:gd name="T2" fmla="*/ 5 w 18"/>
              <a:gd name="T3" fmla="*/ 5 h 18"/>
              <a:gd name="T4" fmla="*/ 0 w 18"/>
              <a:gd name="T5" fmla="*/ 18 h 18"/>
              <a:gd name="T6" fmla="*/ 13 w 18"/>
              <a:gd name="T7" fmla="*/ 13 h 18"/>
              <a:gd name="T8" fmla="*/ 18 w 18"/>
              <a:gd name="T9" fmla="*/ 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18" y="1"/>
                </a:moveTo>
                <a:cubicBezTo>
                  <a:pt x="18" y="1"/>
                  <a:pt x="10" y="0"/>
                  <a:pt x="5" y="5"/>
                </a:cubicBezTo>
                <a:cubicBezTo>
                  <a:pt x="0" y="10"/>
                  <a:pt x="0" y="18"/>
                  <a:pt x="0" y="18"/>
                </a:cubicBezTo>
                <a:cubicBezTo>
                  <a:pt x="0" y="18"/>
                  <a:pt x="8" y="18"/>
                  <a:pt x="13" y="13"/>
                </a:cubicBezTo>
                <a:cubicBezTo>
                  <a:pt x="18" y="9"/>
                  <a:pt x="18" y="1"/>
                  <a:pt x="18" y="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8097458" y="3750766"/>
            <a:ext cx="26869" cy="46411"/>
          </a:xfrm>
          <a:custGeom>
            <a:avLst/>
            <a:gdLst>
              <a:gd name="T0" fmla="*/ 3 w 9"/>
              <a:gd name="T1" fmla="*/ 0 h 16"/>
              <a:gd name="T2" fmla="*/ 1 w 9"/>
              <a:gd name="T3" fmla="*/ 9 h 16"/>
              <a:gd name="T4" fmla="*/ 6 w 9"/>
              <a:gd name="T5" fmla="*/ 16 h 16"/>
              <a:gd name="T6" fmla="*/ 8 w 9"/>
              <a:gd name="T7" fmla="*/ 7 h 16"/>
              <a:gd name="T8" fmla="*/ 3 w 9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6">
                <a:moveTo>
                  <a:pt x="3" y="0"/>
                </a:moveTo>
                <a:cubicBezTo>
                  <a:pt x="3" y="0"/>
                  <a:pt x="0" y="4"/>
                  <a:pt x="1" y="9"/>
                </a:cubicBezTo>
                <a:cubicBezTo>
                  <a:pt x="1" y="13"/>
                  <a:pt x="6" y="16"/>
                  <a:pt x="6" y="16"/>
                </a:cubicBezTo>
                <a:cubicBezTo>
                  <a:pt x="6" y="16"/>
                  <a:pt x="9" y="12"/>
                  <a:pt x="8" y="7"/>
                </a:cubicBezTo>
                <a:cubicBezTo>
                  <a:pt x="7" y="3"/>
                  <a:pt x="3" y="0"/>
                  <a:pt x="3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6043224" y="3118132"/>
            <a:ext cx="58622" cy="75721"/>
          </a:xfrm>
          <a:custGeom>
            <a:avLst/>
            <a:gdLst>
              <a:gd name="T0" fmla="*/ 15 w 19"/>
              <a:gd name="T1" fmla="*/ 16 h 25"/>
              <a:gd name="T2" fmla="*/ 17 w 19"/>
              <a:gd name="T3" fmla="*/ 0 h 25"/>
              <a:gd name="T4" fmla="*/ 4 w 19"/>
              <a:gd name="T5" fmla="*/ 9 h 25"/>
              <a:gd name="T6" fmla="*/ 2 w 19"/>
              <a:gd name="T7" fmla="*/ 25 h 25"/>
              <a:gd name="T8" fmla="*/ 15 w 19"/>
              <a:gd name="T9" fmla="*/ 16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5">
                <a:moveTo>
                  <a:pt x="15" y="16"/>
                </a:moveTo>
                <a:cubicBezTo>
                  <a:pt x="19" y="9"/>
                  <a:pt x="17" y="0"/>
                  <a:pt x="17" y="0"/>
                </a:cubicBezTo>
                <a:cubicBezTo>
                  <a:pt x="17" y="0"/>
                  <a:pt x="8" y="2"/>
                  <a:pt x="4" y="9"/>
                </a:cubicBezTo>
                <a:cubicBezTo>
                  <a:pt x="0" y="16"/>
                  <a:pt x="2" y="25"/>
                  <a:pt x="2" y="25"/>
                </a:cubicBezTo>
                <a:cubicBezTo>
                  <a:pt x="2" y="25"/>
                  <a:pt x="11" y="22"/>
                  <a:pt x="15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6048109" y="3196294"/>
            <a:ext cx="61065" cy="31755"/>
          </a:xfrm>
          <a:custGeom>
            <a:avLst/>
            <a:gdLst>
              <a:gd name="T0" fmla="*/ 0 w 21"/>
              <a:gd name="T1" fmla="*/ 6 h 11"/>
              <a:gd name="T2" fmla="*/ 11 w 21"/>
              <a:gd name="T3" fmla="*/ 10 h 11"/>
              <a:gd name="T4" fmla="*/ 21 w 21"/>
              <a:gd name="T5" fmla="*/ 4 h 11"/>
              <a:gd name="T6" fmla="*/ 10 w 21"/>
              <a:gd name="T7" fmla="*/ 0 h 11"/>
              <a:gd name="T8" fmla="*/ 0 w 21"/>
              <a:gd name="T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11">
                <a:moveTo>
                  <a:pt x="0" y="6"/>
                </a:moveTo>
                <a:cubicBezTo>
                  <a:pt x="0" y="6"/>
                  <a:pt x="5" y="11"/>
                  <a:pt x="11" y="10"/>
                </a:cubicBezTo>
                <a:cubicBezTo>
                  <a:pt x="17" y="9"/>
                  <a:pt x="21" y="4"/>
                  <a:pt x="21" y="4"/>
                </a:cubicBezTo>
                <a:cubicBezTo>
                  <a:pt x="21" y="4"/>
                  <a:pt x="16" y="0"/>
                  <a:pt x="10" y="0"/>
                </a:cubicBezTo>
                <a:cubicBezTo>
                  <a:pt x="4" y="1"/>
                  <a:pt x="0" y="6"/>
                  <a:pt x="0" y="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5984601" y="3127902"/>
            <a:ext cx="56181" cy="73278"/>
          </a:xfrm>
          <a:custGeom>
            <a:avLst/>
            <a:gdLst>
              <a:gd name="T0" fmla="*/ 16 w 19"/>
              <a:gd name="T1" fmla="*/ 25 h 25"/>
              <a:gd name="T2" fmla="*/ 15 w 19"/>
              <a:gd name="T3" fmla="*/ 9 h 25"/>
              <a:gd name="T4" fmla="*/ 3 w 19"/>
              <a:gd name="T5" fmla="*/ 0 h 25"/>
              <a:gd name="T6" fmla="*/ 3 w 19"/>
              <a:gd name="T7" fmla="*/ 15 h 25"/>
              <a:gd name="T8" fmla="*/ 16 w 19"/>
              <a:gd name="T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5">
                <a:moveTo>
                  <a:pt x="16" y="25"/>
                </a:moveTo>
                <a:cubicBezTo>
                  <a:pt x="16" y="25"/>
                  <a:pt x="19" y="16"/>
                  <a:pt x="15" y="9"/>
                </a:cubicBezTo>
                <a:cubicBezTo>
                  <a:pt x="11" y="2"/>
                  <a:pt x="3" y="0"/>
                  <a:pt x="3" y="0"/>
                </a:cubicBezTo>
                <a:cubicBezTo>
                  <a:pt x="3" y="0"/>
                  <a:pt x="0" y="8"/>
                  <a:pt x="3" y="15"/>
                </a:cubicBezTo>
                <a:cubicBezTo>
                  <a:pt x="7" y="22"/>
                  <a:pt x="16" y="25"/>
                  <a:pt x="16" y="2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5977274" y="3206064"/>
            <a:ext cx="58622" cy="29312"/>
          </a:xfrm>
          <a:custGeom>
            <a:avLst/>
            <a:gdLst>
              <a:gd name="T0" fmla="*/ 9 w 19"/>
              <a:gd name="T1" fmla="*/ 9 h 10"/>
              <a:gd name="T2" fmla="*/ 19 w 19"/>
              <a:gd name="T3" fmla="*/ 6 h 10"/>
              <a:gd name="T4" fmla="*/ 10 w 19"/>
              <a:gd name="T5" fmla="*/ 1 h 10"/>
              <a:gd name="T6" fmla="*/ 0 w 19"/>
              <a:gd name="T7" fmla="*/ 4 h 10"/>
              <a:gd name="T8" fmla="*/ 9 w 19"/>
              <a:gd name="T9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0">
                <a:moveTo>
                  <a:pt x="9" y="9"/>
                </a:moveTo>
                <a:cubicBezTo>
                  <a:pt x="14" y="10"/>
                  <a:pt x="19" y="6"/>
                  <a:pt x="19" y="6"/>
                </a:cubicBezTo>
                <a:cubicBezTo>
                  <a:pt x="19" y="6"/>
                  <a:pt x="15" y="1"/>
                  <a:pt x="10" y="1"/>
                </a:cubicBezTo>
                <a:cubicBezTo>
                  <a:pt x="5" y="0"/>
                  <a:pt x="0" y="4"/>
                  <a:pt x="0" y="4"/>
                </a:cubicBezTo>
                <a:cubicBezTo>
                  <a:pt x="0" y="4"/>
                  <a:pt x="4" y="9"/>
                  <a:pt x="9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7753049" y="5443494"/>
            <a:ext cx="53738" cy="43966"/>
          </a:xfrm>
          <a:custGeom>
            <a:avLst/>
            <a:gdLst>
              <a:gd name="T0" fmla="*/ 7 w 18"/>
              <a:gd name="T1" fmla="*/ 11 h 14"/>
              <a:gd name="T2" fmla="*/ 18 w 18"/>
              <a:gd name="T3" fmla="*/ 12 h 14"/>
              <a:gd name="T4" fmla="*/ 11 w 18"/>
              <a:gd name="T5" fmla="*/ 3 h 14"/>
              <a:gd name="T6" fmla="*/ 0 w 18"/>
              <a:gd name="T7" fmla="*/ 2 h 14"/>
              <a:gd name="T8" fmla="*/ 7 w 18"/>
              <a:gd name="T9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4">
                <a:moveTo>
                  <a:pt x="7" y="11"/>
                </a:moveTo>
                <a:cubicBezTo>
                  <a:pt x="12" y="14"/>
                  <a:pt x="18" y="12"/>
                  <a:pt x="18" y="12"/>
                </a:cubicBezTo>
                <a:cubicBezTo>
                  <a:pt x="18" y="12"/>
                  <a:pt x="16" y="6"/>
                  <a:pt x="11" y="3"/>
                </a:cubicBezTo>
                <a:cubicBezTo>
                  <a:pt x="6" y="0"/>
                  <a:pt x="0" y="2"/>
                  <a:pt x="0" y="2"/>
                </a:cubicBezTo>
                <a:cubicBezTo>
                  <a:pt x="0" y="2"/>
                  <a:pt x="2" y="9"/>
                  <a:pt x="7" y="1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7726182" y="5450821"/>
            <a:ext cx="21985" cy="43966"/>
          </a:xfrm>
          <a:custGeom>
            <a:avLst/>
            <a:gdLst>
              <a:gd name="T0" fmla="*/ 3 w 8"/>
              <a:gd name="T1" fmla="*/ 0 h 15"/>
              <a:gd name="T2" fmla="*/ 1 w 8"/>
              <a:gd name="T3" fmla="*/ 8 h 15"/>
              <a:gd name="T4" fmla="*/ 5 w 8"/>
              <a:gd name="T5" fmla="*/ 15 h 15"/>
              <a:gd name="T6" fmla="*/ 8 w 8"/>
              <a:gd name="T7" fmla="*/ 7 h 15"/>
              <a:gd name="T8" fmla="*/ 3 w 8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5">
                <a:moveTo>
                  <a:pt x="3" y="0"/>
                </a:moveTo>
                <a:cubicBezTo>
                  <a:pt x="3" y="0"/>
                  <a:pt x="0" y="4"/>
                  <a:pt x="1" y="8"/>
                </a:cubicBezTo>
                <a:cubicBezTo>
                  <a:pt x="1" y="12"/>
                  <a:pt x="5" y="15"/>
                  <a:pt x="5" y="15"/>
                </a:cubicBezTo>
                <a:cubicBezTo>
                  <a:pt x="5" y="15"/>
                  <a:pt x="8" y="11"/>
                  <a:pt x="8" y="7"/>
                </a:cubicBezTo>
                <a:cubicBezTo>
                  <a:pt x="7" y="2"/>
                  <a:pt x="3" y="0"/>
                  <a:pt x="3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7743279" y="5399526"/>
            <a:ext cx="53738" cy="41525"/>
          </a:xfrm>
          <a:custGeom>
            <a:avLst/>
            <a:gdLst>
              <a:gd name="T0" fmla="*/ 11 w 18"/>
              <a:gd name="T1" fmla="*/ 11 h 14"/>
              <a:gd name="T2" fmla="*/ 18 w 18"/>
              <a:gd name="T3" fmla="*/ 2 h 14"/>
              <a:gd name="T4" fmla="*/ 6 w 18"/>
              <a:gd name="T5" fmla="*/ 3 h 14"/>
              <a:gd name="T6" fmla="*/ 0 w 18"/>
              <a:gd name="T7" fmla="*/ 13 h 14"/>
              <a:gd name="T8" fmla="*/ 11 w 18"/>
              <a:gd name="T9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4">
                <a:moveTo>
                  <a:pt x="11" y="11"/>
                </a:moveTo>
                <a:cubicBezTo>
                  <a:pt x="16" y="8"/>
                  <a:pt x="18" y="2"/>
                  <a:pt x="18" y="2"/>
                </a:cubicBezTo>
                <a:cubicBezTo>
                  <a:pt x="18" y="2"/>
                  <a:pt x="11" y="0"/>
                  <a:pt x="6" y="3"/>
                </a:cubicBezTo>
                <a:cubicBezTo>
                  <a:pt x="1" y="6"/>
                  <a:pt x="0" y="13"/>
                  <a:pt x="0" y="13"/>
                </a:cubicBezTo>
                <a:cubicBezTo>
                  <a:pt x="0" y="13"/>
                  <a:pt x="6" y="14"/>
                  <a:pt x="11" y="1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5" name="出自【趣你的PPT】(微信:qunideppt)：最优质的PPT资源库"/>
          <p:cNvSpPr>
            <a:spLocks/>
          </p:cNvSpPr>
          <p:nvPr/>
        </p:nvSpPr>
        <p:spPr bwMode="auto">
          <a:xfrm>
            <a:off x="7718853" y="5399526"/>
            <a:ext cx="19540" cy="41525"/>
          </a:xfrm>
          <a:custGeom>
            <a:avLst/>
            <a:gdLst>
              <a:gd name="T0" fmla="*/ 0 w 6"/>
              <a:gd name="T1" fmla="*/ 7 h 14"/>
              <a:gd name="T2" fmla="*/ 3 w 6"/>
              <a:gd name="T3" fmla="*/ 14 h 14"/>
              <a:gd name="T4" fmla="*/ 6 w 6"/>
              <a:gd name="T5" fmla="*/ 7 h 14"/>
              <a:gd name="T6" fmla="*/ 3 w 6"/>
              <a:gd name="T7" fmla="*/ 0 h 14"/>
              <a:gd name="T8" fmla="*/ 0 w 6"/>
              <a:gd name="T9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4">
                <a:moveTo>
                  <a:pt x="0" y="7"/>
                </a:moveTo>
                <a:cubicBezTo>
                  <a:pt x="0" y="10"/>
                  <a:pt x="3" y="14"/>
                  <a:pt x="3" y="14"/>
                </a:cubicBezTo>
                <a:cubicBezTo>
                  <a:pt x="3" y="14"/>
                  <a:pt x="6" y="11"/>
                  <a:pt x="6" y="7"/>
                </a:cubicBezTo>
                <a:cubicBezTo>
                  <a:pt x="6" y="3"/>
                  <a:pt x="3" y="0"/>
                  <a:pt x="3" y="0"/>
                </a:cubicBezTo>
                <a:cubicBezTo>
                  <a:pt x="3" y="0"/>
                  <a:pt x="0" y="3"/>
                  <a:pt x="0" y="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6" name="出自【趣你的PPT】(微信:qunideppt)：最优质的PPT资源库"/>
          <p:cNvSpPr>
            <a:spLocks/>
          </p:cNvSpPr>
          <p:nvPr/>
        </p:nvSpPr>
        <p:spPr bwMode="auto">
          <a:xfrm>
            <a:off x="9081828" y="5028249"/>
            <a:ext cx="70837" cy="39082"/>
          </a:xfrm>
          <a:custGeom>
            <a:avLst/>
            <a:gdLst>
              <a:gd name="T0" fmla="*/ 11 w 23"/>
              <a:gd name="T1" fmla="*/ 12 h 13"/>
              <a:gd name="T2" fmla="*/ 23 w 23"/>
              <a:gd name="T3" fmla="*/ 9 h 13"/>
              <a:gd name="T4" fmla="*/ 13 w 23"/>
              <a:gd name="T5" fmla="*/ 1 h 13"/>
              <a:gd name="T6" fmla="*/ 0 w 23"/>
              <a:gd name="T7" fmla="*/ 5 h 13"/>
              <a:gd name="T8" fmla="*/ 11 w 23"/>
              <a:gd name="T9" fmla="*/ 1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13">
                <a:moveTo>
                  <a:pt x="11" y="12"/>
                </a:moveTo>
                <a:cubicBezTo>
                  <a:pt x="17" y="13"/>
                  <a:pt x="23" y="9"/>
                  <a:pt x="23" y="9"/>
                </a:cubicBezTo>
                <a:cubicBezTo>
                  <a:pt x="23" y="9"/>
                  <a:pt x="19" y="3"/>
                  <a:pt x="13" y="1"/>
                </a:cubicBezTo>
                <a:cubicBezTo>
                  <a:pt x="6" y="0"/>
                  <a:pt x="0" y="5"/>
                  <a:pt x="0" y="5"/>
                </a:cubicBezTo>
                <a:cubicBezTo>
                  <a:pt x="0" y="5"/>
                  <a:pt x="4" y="11"/>
                  <a:pt x="11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/>
          </p:cNvSpPr>
          <p:nvPr/>
        </p:nvSpPr>
        <p:spPr bwMode="auto">
          <a:xfrm>
            <a:off x="9067172" y="4976954"/>
            <a:ext cx="48852" cy="48852"/>
          </a:xfrm>
          <a:custGeom>
            <a:avLst/>
            <a:gdLst>
              <a:gd name="T0" fmla="*/ 12 w 16"/>
              <a:gd name="T1" fmla="*/ 12 h 16"/>
              <a:gd name="T2" fmla="*/ 16 w 16"/>
              <a:gd name="T3" fmla="*/ 0 h 16"/>
              <a:gd name="T4" fmla="*/ 4 w 16"/>
              <a:gd name="T5" fmla="*/ 5 h 16"/>
              <a:gd name="T6" fmla="*/ 1 w 16"/>
              <a:gd name="T7" fmla="*/ 16 h 16"/>
              <a:gd name="T8" fmla="*/ 12 w 16"/>
              <a:gd name="T9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6">
                <a:moveTo>
                  <a:pt x="12" y="12"/>
                </a:moveTo>
                <a:cubicBezTo>
                  <a:pt x="16" y="7"/>
                  <a:pt x="16" y="0"/>
                  <a:pt x="16" y="0"/>
                </a:cubicBezTo>
                <a:cubicBezTo>
                  <a:pt x="16" y="0"/>
                  <a:pt x="9" y="0"/>
                  <a:pt x="4" y="5"/>
                </a:cubicBezTo>
                <a:cubicBezTo>
                  <a:pt x="0" y="9"/>
                  <a:pt x="1" y="16"/>
                  <a:pt x="1" y="16"/>
                </a:cubicBezTo>
                <a:cubicBezTo>
                  <a:pt x="1" y="16"/>
                  <a:pt x="8" y="16"/>
                  <a:pt x="12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7814116" y="4102501"/>
            <a:ext cx="73278" cy="75721"/>
          </a:xfrm>
          <a:custGeom>
            <a:avLst/>
            <a:gdLst>
              <a:gd name="T0" fmla="*/ 23 w 24"/>
              <a:gd name="T1" fmla="*/ 25 h 25"/>
              <a:gd name="T2" fmla="*/ 17 w 24"/>
              <a:gd name="T3" fmla="*/ 8 h 25"/>
              <a:gd name="T4" fmla="*/ 1 w 24"/>
              <a:gd name="T5" fmla="*/ 0 h 25"/>
              <a:gd name="T6" fmla="*/ 6 w 24"/>
              <a:gd name="T7" fmla="*/ 18 h 25"/>
              <a:gd name="T8" fmla="*/ 23 w 24"/>
              <a:gd name="T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25">
                <a:moveTo>
                  <a:pt x="23" y="25"/>
                </a:moveTo>
                <a:cubicBezTo>
                  <a:pt x="23" y="25"/>
                  <a:pt x="24" y="15"/>
                  <a:pt x="17" y="8"/>
                </a:cubicBezTo>
                <a:cubicBezTo>
                  <a:pt x="11" y="1"/>
                  <a:pt x="1" y="0"/>
                  <a:pt x="1" y="0"/>
                </a:cubicBezTo>
                <a:cubicBezTo>
                  <a:pt x="1" y="0"/>
                  <a:pt x="0" y="11"/>
                  <a:pt x="6" y="18"/>
                </a:cubicBezTo>
                <a:cubicBezTo>
                  <a:pt x="12" y="25"/>
                  <a:pt x="23" y="25"/>
                  <a:pt x="23" y="2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7833656" y="4068305"/>
            <a:ext cx="65951" cy="41525"/>
          </a:xfrm>
          <a:custGeom>
            <a:avLst/>
            <a:gdLst>
              <a:gd name="T0" fmla="*/ 22 w 22"/>
              <a:gd name="T1" fmla="*/ 4 h 14"/>
              <a:gd name="T2" fmla="*/ 9 w 22"/>
              <a:gd name="T3" fmla="*/ 2 h 14"/>
              <a:gd name="T4" fmla="*/ 0 w 22"/>
              <a:gd name="T5" fmla="*/ 11 h 14"/>
              <a:gd name="T6" fmla="*/ 12 w 22"/>
              <a:gd name="T7" fmla="*/ 12 h 14"/>
              <a:gd name="T8" fmla="*/ 22 w 22"/>
              <a:gd name="T9" fmla="*/ 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4">
                <a:moveTo>
                  <a:pt x="22" y="4"/>
                </a:moveTo>
                <a:cubicBezTo>
                  <a:pt x="22" y="4"/>
                  <a:pt x="16" y="0"/>
                  <a:pt x="9" y="2"/>
                </a:cubicBezTo>
                <a:cubicBezTo>
                  <a:pt x="3" y="4"/>
                  <a:pt x="0" y="11"/>
                  <a:pt x="0" y="11"/>
                </a:cubicBezTo>
                <a:cubicBezTo>
                  <a:pt x="0" y="11"/>
                  <a:pt x="6" y="14"/>
                  <a:pt x="12" y="12"/>
                </a:cubicBezTo>
                <a:cubicBezTo>
                  <a:pt x="19" y="11"/>
                  <a:pt x="22" y="4"/>
                  <a:pt x="22" y="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7804344" y="4024338"/>
            <a:ext cx="39082" cy="65951"/>
          </a:xfrm>
          <a:custGeom>
            <a:avLst/>
            <a:gdLst>
              <a:gd name="T0" fmla="*/ 11 w 13"/>
              <a:gd name="T1" fmla="*/ 12 h 22"/>
              <a:gd name="T2" fmla="*/ 10 w 13"/>
              <a:gd name="T3" fmla="*/ 0 h 22"/>
              <a:gd name="T4" fmla="*/ 2 w 13"/>
              <a:gd name="T5" fmla="*/ 10 h 22"/>
              <a:gd name="T6" fmla="*/ 3 w 13"/>
              <a:gd name="T7" fmla="*/ 22 h 22"/>
              <a:gd name="T8" fmla="*/ 11 w 13"/>
              <a:gd name="T9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2">
                <a:moveTo>
                  <a:pt x="11" y="12"/>
                </a:moveTo>
                <a:cubicBezTo>
                  <a:pt x="13" y="7"/>
                  <a:pt x="10" y="0"/>
                  <a:pt x="10" y="0"/>
                </a:cubicBezTo>
                <a:cubicBezTo>
                  <a:pt x="10" y="0"/>
                  <a:pt x="3" y="4"/>
                  <a:pt x="2" y="10"/>
                </a:cubicBezTo>
                <a:cubicBezTo>
                  <a:pt x="0" y="15"/>
                  <a:pt x="3" y="22"/>
                  <a:pt x="3" y="22"/>
                </a:cubicBezTo>
                <a:cubicBezTo>
                  <a:pt x="3" y="22"/>
                  <a:pt x="10" y="18"/>
                  <a:pt x="11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6407173" y="3997469"/>
            <a:ext cx="70837" cy="48852"/>
          </a:xfrm>
          <a:custGeom>
            <a:avLst/>
            <a:gdLst>
              <a:gd name="T0" fmla="*/ 10 w 24"/>
              <a:gd name="T1" fmla="*/ 13 h 16"/>
              <a:gd name="T2" fmla="*/ 24 w 24"/>
              <a:gd name="T3" fmla="*/ 13 h 16"/>
              <a:gd name="T4" fmla="*/ 14 w 24"/>
              <a:gd name="T5" fmla="*/ 2 h 16"/>
              <a:gd name="T6" fmla="*/ 0 w 24"/>
              <a:gd name="T7" fmla="*/ 3 h 16"/>
              <a:gd name="T8" fmla="*/ 10 w 24"/>
              <a:gd name="T9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6">
                <a:moveTo>
                  <a:pt x="10" y="13"/>
                </a:moveTo>
                <a:cubicBezTo>
                  <a:pt x="16" y="16"/>
                  <a:pt x="24" y="13"/>
                  <a:pt x="24" y="13"/>
                </a:cubicBezTo>
                <a:cubicBezTo>
                  <a:pt x="24" y="13"/>
                  <a:pt x="21" y="5"/>
                  <a:pt x="14" y="2"/>
                </a:cubicBezTo>
                <a:cubicBezTo>
                  <a:pt x="8" y="0"/>
                  <a:pt x="0" y="3"/>
                  <a:pt x="0" y="3"/>
                </a:cubicBezTo>
                <a:cubicBezTo>
                  <a:pt x="0" y="3"/>
                  <a:pt x="3" y="11"/>
                  <a:pt x="10" y="1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6416943" y="3958387"/>
            <a:ext cx="41525" cy="39082"/>
          </a:xfrm>
          <a:custGeom>
            <a:avLst/>
            <a:gdLst>
              <a:gd name="T0" fmla="*/ 14 w 14"/>
              <a:gd name="T1" fmla="*/ 0 h 13"/>
              <a:gd name="T2" fmla="*/ 4 w 14"/>
              <a:gd name="T3" fmla="*/ 3 h 13"/>
              <a:gd name="T4" fmla="*/ 0 w 14"/>
              <a:gd name="T5" fmla="*/ 13 h 13"/>
              <a:gd name="T6" fmla="*/ 10 w 14"/>
              <a:gd name="T7" fmla="*/ 10 h 13"/>
              <a:gd name="T8" fmla="*/ 14 w 14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3">
                <a:moveTo>
                  <a:pt x="14" y="0"/>
                </a:moveTo>
                <a:cubicBezTo>
                  <a:pt x="14" y="0"/>
                  <a:pt x="8" y="0"/>
                  <a:pt x="4" y="3"/>
                </a:cubicBezTo>
                <a:cubicBezTo>
                  <a:pt x="0" y="7"/>
                  <a:pt x="0" y="13"/>
                  <a:pt x="0" y="13"/>
                </a:cubicBezTo>
                <a:cubicBezTo>
                  <a:pt x="0" y="13"/>
                  <a:pt x="6" y="13"/>
                  <a:pt x="10" y="10"/>
                </a:cubicBezTo>
                <a:cubicBezTo>
                  <a:pt x="13" y="6"/>
                  <a:pt x="14" y="0"/>
                  <a:pt x="14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6380304" y="3948617"/>
            <a:ext cx="26869" cy="48852"/>
          </a:xfrm>
          <a:custGeom>
            <a:avLst/>
            <a:gdLst>
              <a:gd name="T0" fmla="*/ 6 w 9"/>
              <a:gd name="T1" fmla="*/ 17 h 17"/>
              <a:gd name="T2" fmla="*/ 9 w 9"/>
              <a:gd name="T3" fmla="*/ 8 h 17"/>
              <a:gd name="T4" fmla="*/ 3 w 9"/>
              <a:gd name="T5" fmla="*/ 0 h 17"/>
              <a:gd name="T6" fmla="*/ 1 w 9"/>
              <a:gd name="T7" fmla="*/ 9 h 17"/>
              <a:gd name="T8" fmla="*/ 6 w 9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7">
                <a:moveTo>
                  <a:pt x="6" y="17"/>
                </a:moveTo>
                <a:cubicBezTo>
                  <a:pt x="6" y="17"/>
                  <a:pt x="9" y="12"/>
                  <a:pt x="9" y="8"/>
                </a:cubicBezTo>
                <a:cubicBezTo>
                  <a:pt x="8" y="3"/>
                  <a:pt x="3" y="0"/>
                  <a:pt x="3" y="0"/>
                </a:cubicBezTo>
                <a:cubicBezTo>
                  <a:pt x="3" y="0"/>
                  <a:pt x="0" y="4"/>
                  <a:pt x="1" y="9"/>
                </a:cubicBezTo>
                <a:cubicBezTo>
                  <a:pt x="1" y="14"/>
                  <a:pt x="6" y="17"/>
                  <a:pt x="6" y="1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6978742" y="3462538"/>
            <a:ext cx="63508" cy="58622"/>
          </a:xfrm>
          <a:custGeom>
            <a:avLst/>
            <a:gdLst>
              <a:gd name="T0" fmla="*/ 15 w 21"/>
              <a:gd name="T1" fmla="*/ 15 h 20"/>
              <a:gd name="T2" fmla="*/ 21 w 21"/>
              <a:gd name="T3" fmla="*/ 0 h 20"/>
              <a:gd name="T4" fmla="*/ 6 w 21"/>
              <a:gd name="T5" fmla="*/ 5 h 20"/>
              <a:gd name="T6" fmla="*/ 0 w 21"/>
              <a:gd name="T7" fmla="*/ 19 h 20"/>
              <a:gd name="T8" fmla="*/ 15 w 21"/>
              <a:gd name="T9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0">
                <a:moveTo>
                  <a:pt x="15" y="15"/>
                </a:moveTo>
                <a:cubicBezTo>
                  <a:pt x="20" y="9"/>
                  <a:pt x="21" y="0"/>
                  <a:pt x="21" y="0"/>
                </a:cubicBezTo>
                <a:cubicBezTo>
                  <a:pt x="21" y="0"/>
                  <a:pt x="12" y="0"/>
                  <a:pt x="6" y="5"/>
                </a:cubicBezTo>
                <a:cubicBezTo>
                  <a:pt x="0" y="10"/>
                  <a:pt x="0" y="19"/>
                  <a:pt x="0" y="19"/>
                </a:cubicBezTo>
                <a:cubicBezTo>
                  <a:pt x="0" y="19"/>
                  <a:pt x="9" y="20"/>
                  <a:pt x="15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6925006" y="3445440"/>
            <a:ext cx="46411" cy="73278"/>
          </a:xfrm>
          <a:custGeom>
            <a:avLst/>
            <a:gdLst>
              <a:gd name="T0" fmla="*/ 5 w 15"/>
              <a:gd name="T1" fmla="*/ 0 h 25"/>
              <a:gd name="T2" fmla="*/ 2 w 15"/>
              <a:gd name="T3" fmla="*/ 14 h 25"/>
              <a:gd name="T4" fmla="*/ 10 w 15"/>
              <a:gd name="T5" fmla="*/ 25 h 25"/>
              <a:gd name="T6" fmla="*/ 13 w 15"/>
              <a:gd name="T7" fmla="*/ 12 h 25"/>
              <a:gd name="T8" fmla="*/ 5 w 15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5">
                <a:moveTo>
                  <a:pt x="5" y="0"/>
                </a:moveTo>
                <a:cubicBezTo>
                  <a:pt x="5" y="0"/>
                  <a:pt x="0" y="6"/>
                  <a:pt x="2" y="14"/>
                </a:cubicBezTo>
                <a:cubicBezTo>
                  <a:pt x="3" y="21"/>
                  <a:pt x="10" y="25"/>
                  <a:pt x="10" y="25"/>
                </a:cubicBezTo>
                <a:cubicBezTo>
                  <a:pt x="10" y="25"/>
                  <a:pt x="15" y="19"/>
                  <a:pt x="13" y="12"/>
                </a:cubicBezTo>
                <a:cubicBezTo>
                  <a:pt x="12" y="4"/>
                  <a:pt x="5" y="0"/>
                  <a:pt x="5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5525391" y="4095174"/>
            <a:ext cx="46411" cy="34196"/>
          </a:xfrm>
          <a:custGeom>
            <a:avLst/>
            <a:gdLst>
              <a:gd name="T0" fmla="*/ 5 w 15"/>
              <a:gd name="T1" fmla="*/ 9 h 12"/>
              <a:gd name="T2" fmla="*/ 15 w 15"/>
              <a:gd name="T3" fmla="*/ 11 h 12"/>
              <a:gd name="T4" fmla="*/ 10 w 15"/>
              <a:gd name="T5" fmla="*/ 2 h 12"/>
              <a:gd name="T6" fmla="*/ 0 w 15"/>
              <a:gd name="T7" fmla="*/ 1 h 12"/>
              <a:gd name="T8" fmla="*/ 5 w 15"/>
              <a:gd name="T9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2">
                <a:moveTo>
                  <a:pt x="5" y="9"/>
                </a:moveTo>
                <a:cubicBezTo>
                  <a:pt x="9" y="12"/>
                  <a:pt x="15" y="11"/>
                  <a:pt x="15" y="11"/>
                </a:cubicBezTo>
                <a:cubicBezTo>
                  <a:pt x="15" y="11"/>
                  <a:pt x="14" y="5"/>
                  <a:pt x="10" y="2"/>
                </a:cubicBezTo>
                <a:cubicBezTo>
                  <a:pt x="6" y="0"/>
                  <a:pt x="0" y="1"/>
                  <a:pt x="0" y="1"/>
                </a:cubicBezTo>
                <a:cubicBezTo>
                  <a:pt x="0" y="1"/>
                  <a:pt x="1" y="6"/>
                  <a:pt x="5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5532719" y="4068305"/>
            <a:ext cx="31755" cy="26869"/>
          </a:xfrm>
          <a:custGeom>
            <a:avLst/>
            <a:gdLst>
              <a:gd name="T0" fmla="*/ 7 w 11"/>
              <a:gd name="T1" fmla="*/ 7 h 9"/>
              <a:gd name="T2" fmla="*/ 11 w 11"/>
              <a:gd name="T3" fmla="*/ 1 h 9"/>
              <a:gd name="T4" fmla="*/ 4 w 11"/>
              <a:gd name="T5" fmla="*/ 2 h 9"/>
              <a:gd name="T6" fmla="*/ 0 w 11"/>
              <a:gd name="T7" fmla="*/ 8 h 9"/>
              <a:gd name="T8" fmla="*/ 7 w 11"/>
              <a:gd name="T9" fmla="*/ 7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9">
                <a:moveTo>
                  <a:pt x="7" y="7"/>
                </a:moveTo>
                <a:cubicBezTo>
                  <a:pt x="10" y="5"/>
                  <a:pt x="11" y="1"/>
                  <a:pt x="11" y="1"/>
                </a:cubicBezTo>
                <a:cubicBezTo>
                  <a:pt x="11" y="1"/>
                  <a:pt x="7" y="0"/>
                  <a:pt x="4" y="2"/>
                </a:cubicBezTo>
                <a:cubicBezTo>
                  <a:pt x="1" y="4"/>
                  <a:pt x="0" y="8"/>
                  <a:pt x="0" y="8"/>
                </a:cubicBezTo>
                <a:cubicBezTo>
                  <a:pt x="0" y="8"/>
                  <a:pt x="4" y="9"/>
                  <a:pt x="7" y="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8" name="出自【趣你的PPT】(微信:qunideppt)：最优质的PPT资源库"/>
          <p:cNvSpPr>
            <a:spLocks/>
          </p:cNvSpPr>
          <p:nvPr/>
        </p:nvSpPr>
        <p:spPr bwMode="auto">
          <a:xfrm>
            <a:off x="5513179" y="4051207"/>
            <a:ext cx="19540" cy="36639"/>
          </a:xfrm>
          <a:custGeom>
            <a:avLst/>
            <a:gdLst>
              <a:gd name="T0" fmla="*/ 0 w 6"/>
              <a:gd name="T1" fmla="*/ 6 h 12"/>
              <a:gd name="T2" fmla="*/ 3 w 6"/>
              <a:gd name="T3" fmla="*/ 12 h 12"/>
              <a:gd name="T4" fmla="*/ 6 w 6"/>
              <a:gd name="T5" fmla="*/ 6 h 12"/>
              <a:gd name="T6" fmla="*/ 3 w 6"/>
              <a:gd name="T7" fmla="*/ 0 h 12"/>
              <a:gd name="T8" fmla="*/ 0 w 6"/>
              <a:gd name="T9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2">
                <a:moveTo>
                  <a:pt x="0" y="6"/>
                </a:moveTo>
                <a:cubicBezTo>
                  <a:pt x="0" y="10"/>
                  <a:pt x="3" y="12"/>
                  <a:pt x="3" y="12"/>
                </a:cubicBezTo>
                <a:cubicBezTo>
                  <a:pt x="3" y="12"/>
                  <a:pt x="5" y="10"/>
                  <a:pt x="6" y="6"/>
                </a:cubicBezTo>
                <a:cubicBezTo>
                  <a:pt x="6" y="3"/>
                  <a:pt x="3" y="0"/>
                  <a:pt x="3" y="0"/>
                </a:cubicBezTo>
                <a:cubicBezTo>
                  <a:pt x="3" y="0"/>
                  <a:pt x="0" y="3"/>
                  <a:pt x="0" y="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9" name="出自【趣你的PPT】(微信:qunideppt)：最优质的PPT资源库"/>
          <p:cNvSpPr>
            <a:spLocks/>
          </p:cNvSpPr>
          <p:nvPr/>
        </p:nvSpPr>
        <p:spPr bwMode="auto">
          <a:xfrm>
            <a:off x="4619184" y="3850913"/>
            <a:ext cx="73278" cy="41525"/>
          </a:xfrm>
          <a:custGeom>
            <a:avLst/>
            <a:gdLst>
              <a:gd name="T0" fmla="*/ 13 w 25"/>
              <a:gd name="T1" fmla="*/ 12 h 14"/>
              <a:gd name="T2" fmla="*/ 25 w 25"/>
              <a:gd name="T3" fmla="*/ 4 h 14"/>
              <a:gd name="T4" fmla="*/ 11 w 25"/>
              <a:gd name="T5" fmla="*/ 1 h 14"/>
              <a:gd name="T6" fmla="*/ 0 w 25"/>
              <a:gd name="T7" fmla="*/ 9 h 14"/>
              <a:gd name="T8" fmla="*/ 13 w 25"/>
              <a:gd name="T9" fmla="*/ 1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14">
                <a:moveTo>
                  <a:pt x="13" y="12"/>
                </a:moveTo>
                <a:cubicBezTo>
                  <a:pt x="20" y="11"/>
                  <a:pt x="25" y="4"/>
                  <a:pt x="25" y="4"/>
                </a:cubicBezTo>
                <a:cubicBezTo>
                  <a:pt x="25" y="4"/>
                  <a:pt x="18" y="0"/>
                  <a:pt x="11" y="1"/>
                </a:cubicBezTo>
                <a:cubicBezTo>
                  <a:pt x="4" y="2"/>
                  <a:pt x="0" y="9"/>
                  <a:pt x="0" y="9"/>
                </a:cubicBezTo>
                <a:cubicBezTo>
                  <a:pt x="0" y="9"/>
                  <a:pt x="6" y="14"/>
                  <a:pt x="13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0" name="出自【趣你的PPT】(微信:qunideppt)：最优质的PPT资源库"/>
          <p:cNvSpPr>
            <a:spLocks/>
          </p:cNvSpPr>
          <p:nvPr/>
        </p:nvSpPr>
        <p:spPr bwMode="auto">
          <a:xfrm>
            <a:off x="4609414" y="3811831"/>
            <a:ext cx="31755" cy="53738"/>
          </a:xfrm>
          <a:custGeom>
            <a:avLst/>
            <a:gdLst>
              <a:gd name="T0" fmla="*/ 10 w 11"/>
              <a:gd name="T1" fmla="*/ 10 h 18"/>
              <a:gd name="T2" fmla="*/ 8 w 11"/>
              <a:gd name="T3" fmla="*/ 0 h 18"/>
              <a:gd name="T4" fmla="*/ 1 w 11"/>
              <a:gd name="T5" fmla="*/ 8 h 18"/>
              <a:gd name="T6" fmla="*/ 3 w 11"/>
              <a:gd name="T7" fmla="*/ 18 h 18"/>
              <a:gd name="T8" fmla="*/ 10 w 11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8">
                <a:moveTo>
                  <a:pt x="10" y="10"/>
                </a:moveTo>
                <a:cubicBezTo>
                  <a:pt x="11" y="5"/>
                  <a:pt x="8" y="0"/>
                  <a:pt x="8" y="0"/>
                </a:cubicBezTo>
                <a:cubicBezTo>
                  <a:pt x="8" y="0"/>
                  <a:pt x="3" y="3"/>
                  <a:pt x="1" y="8"/>
                </a:cubicBezTo>
                <a:cubicBezTo>
                  <a:pt x="0" y="13"/>
                  <a:pt x="3" y="18"/>
                  <a:pt x="3" y="18"/>
                </a:cubicBezTo>
                <a:cubicBezTo>
                  <a:pt x="3" y="18"/>
                  <a:pt x="8" y="15"/>
                  <a:pt x="10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1" name="出自【趣你的PPT】(微信:qunideppt)：最优质的PPT资源库"/>
          <p:cNvSpPr>
            <a:spLocks/>
          </p:cNvSpPr>
          <p:nvPr/>
        </p:nvSpPr>
        <p:spPr bwMode="auto">
          <a:xfrm>
            <a:off x="4570332" y="3838700"/>
            <a:ext cx="36639" cy="36639"/>
          </a:xfrm>
          <a:custGeom>
            <a:avLst/>
            <a:gdLst>
              <a:gd name="T0" fmla="*/ 0 w 12"/>
              <a:gd name="T1" fmla="*/ 0 h 12"/>
              <a:gd name="T2" fmla="*/ 3 w 12"/>
              <a:gd name="T3" fmla="*/ 9 h 12"/>
              <a:gd name="T4" fmla="*/ 12 w 12"/>
              <a:gd name="T5" fmla="*/ 12 h 12"/>
              <a:gd name="T6" fmla="*/ 9 w 12"/>
              <a:gd name="T7" fmla="*/ 3 h 12"/>
              <a:gd name="T8" fmla="*/ 0 w 12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0" y="0"/>
                </a:moveTo>
                <a:cubicBezTo>
                  <a:pt x="0" y="0"/>
                  <a:pt x="0" y="5"/>
                  <a:pt x="3" y="9"/>
                </a:cubicBezTo>
                <a:cubicBezTo>
                  <a:pt x="6" y="12"/>
                  <a:pt x="12" y="12"/>
                  <a:pt x="12" y="12"/>
                </a:cubicBezTo>
                <a:cubicBezTo>
                  <a:pt x="12" y="12"/>
                  <a:pt x="12" y="7"/>
                  <a:pt x="9" y="3"/>
                </a:cubicBezTo>
                <a:cubicBezTo>
                  <a:pt x="6" y="0"/>
                  <a:pt x="0" y="0"/>
                  <a:pt x="0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5176099" y="4454237"/>
            <a:ext cx="70837" cy="46411"/>
          </a:xfrm>
          <a:custGeom>
            <a:avLst/>
            <a:gdLst>
              <a:gd name="T0" fmla="*/ 14 w 24"/>
              <a:gd name="T1" fmla="*/ 13 h 16"/>
              <a:gd name="T2" fmla="*/ 24 w 24"/>
              <a:gd name="T3" fmla="*/ 3 h 16"/>
              <a:gd name="T4" fmla="*/ 10 w 24"/>
              <a:gd name="T5" fmla="*/ 2 h 16"/>
              <a:gd name="T6" fmla="*/ 0 w 24"/>
              <a:gd name="T7" fmla="*/ 12 h 16"/>
              <a:gd name="T8" fmla="*/ 14 w 24"/>
              <a:gd name="T9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6">
                <a:moveTo>
                  <a:pt x="14" y="13"/>
                </a:moveTo>
                <a:cubicBezTo>
                  <a:pt x="21" y="10"/>
                  <a:pt x="24" y="3"/>
                  <a:pt x="24" y="3"/>
                </a:cubicBezTo>
                <a:cubicBezTo>
                  <a:pt x="24" y="3"/>
                  <a:pt x="17" y="0"/>
                  <a:pt x="10" y="2"/>
                </a:cubicBezTo>
                <a:cubicBezTo>
                  <a:pt x="3" y="5"/>
                  <a:pt x="0" y="12"/>
                  <a:pt x="0" y="12"/>
                </a:cubicBezTo>
                <a:cubicBezTo>
                  <a:pt x="0" y="12"/>
                  <a:pt x="8" y="16"/>
                  <a:pt x="14" y="1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5163884" y="4422484"/>
            <a:ext cx="26869" cy="56181"/>
          </a:xfrm>
          <a:custGeom>
            <a:avLst/>
            <a:gdLst>
              <a:gd name="T0" fmla="*/ 1 w 9"/>
              <a:gd name="T1" fmla="*/ 9 h 18"/>
              <a:gd name="T2" fmla="*/ 4 w 9"/>
              <a:gd name="T3" fmla="*/ 18 h 18"/>
              <a:gd name="T4" fmla="*/ 9 w 9"/>
              <a:gd name="T5" fmla="*/ 9 h 18"/>
              <a:gd name="T6" fmla="*/ 5 w 9"/>
              <a:gd name="T7" fmla="*/ 0 h 18"/>
              <a:gd name="T8" fmla="*/ 1 w 9"/>
              <a:gd name="T9" fmla="*/ 9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8">
                <a:moveTo>
                  <a:pt x="1" y="9"/>
                </a:moveTo>
                <a:cubicBezTo>
                  <a:pt x="0" y="14"/>
                  <a:pt x="4" y="18"/>
                  <a:pt x="4" y="18"/>
                </a:cubicBezTo>
                <a:cubicBezTo>
                  <a:pt x="4" y="18"/>
                  <a:pt x="9" y="14"/>
                  <a:pt x="9" y="9"/>
                </a:cubicBezTo>
                <a:cubicBezTo>
                  <a:pt x="9" y="4"/>
                  <a:pt x="5" y="0"/>
                  <a:pt x="5" y="0"/>
                </a:cubicBezTo>
                <a:cubicBezTo>
                  <a:pt x="5" y="0"/>
                  <a:pt x="1" y="4"/>
                  <a:pt x="1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4" name="出自【趣你的PPT】(微信:qunideppt)：最优质的PPT资源库"/>
          <p:cNvSpPr>
            <a:spLocks/>
          </p:cNvSpPr>
          <p:nvPr/>
        </p:nvSpPr>
        <p:spPr bwMode="auto">
          <a:xfrm>
            <a:off x="5124804" y="4456680"/>
            <a:ext cx="39082" cy="36639"/>
          </a:xfrm>
          <a:custGeom>
            <a:avLst/>
            <a:gdLst>
              <a:gd name="T0" fmla="*/ 0 w 13"/>
              <a:gd name="T1" fmla="*/ 1 h 12"/>
              <a:gd name="T2" fmla="*/ 4 w 13"/>
              <a:gd name="T3" fmla="*/ 9 h 12"/>
              <a:gd name="T4" fmla="*/ 13 w 13"/>
              <a:gd name="T5" fmla="*/ 11 h 12"/>
              <a:gd name="T6" fmla="*/ 9 w 13"/>
              <a:gd name="T7" fmla="*/ 3 h 12"/>
              <a:gd name="T8" fmla="*/ 0 w 13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2">
                <a:moveTo>
                  <a:pt x="0" y="1"/>
                </a:moveTo>
                <a:cubicBezTo>
                  <a:pt x="0" y="1"/>
                  <a:pt x="0" y="6"/>
                  <a:pt x="4" y="9"/>
                </a:cubicBezTo>
                <a:cubicBezTo>
                  <a:pt x="8" y="12"/>
                  <a:pt x="13" y="11"/>
                  <a:pt x="13" y="11"/>
                </a:cubicBezTo>
                <a:cubicBezTo>
                  <a:pt x="13" y="11"/>
                  <a:pt x="13" y="6"/>
                  <a:pt x="9" y="3"/>
                </a:cubicBezTo>
                <a:cubicBezTo>
                  <a:pt x="5" y="0"/>
                  <a:pt x="0" y="1"/>
                  <a:pt x="0" y="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5" name="出自【趣你的PPT】(微信:qunideppt)：最优质的PPT资源库"/>
          <p:cNvSpPr>
            <a:spLocks/>
          </p:cNvSpPr>
          <p:nvPr/>
        </p:nvSpPr>
        <p:spPr bwMode="auto">
          <a:xfrm>
            <a:off x="4125777" y="4845054"/>
            <a:ext cx="70837" cy="107474"/>
          </a:xfrm>
          <a:custGeom>
            <a:avLst/>
            <a:gdLst>
              <a:gd name="T0" fmla="*/ 19 w 23"/>
              <a:gd name="T1" fmla="*/ 21 h 36"/>
              <a:gd name="T2" fmla="*/ 17 w 23"/>
              <a:gd name="T3" fmla="*/ 0 h 36"/>
              <a:gd name="T4" fmla="*/ 3 w 23"/>
              <a:gd name="T5" fmla="*/ 16 h 36"/>
              <a:gd name="T6" fmla="*/ 6 w 23"/>
              <a:gd name="T7" fmla="*/ 36 h 36"/>
              <a:gd name="T8" fmla="*/ 19 w 23"/>
              <a:gd name="T9" fmla="*/ 2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36">
                <a:moveTo>
                  <a:pt x="19" y="21"/>
                </a:moveTo>
                <a:cubicBezTo>
                  <a:pt x="23" y="11"/>
                  <a:pt x="17" y="0"/>
                  <a:pt x="17" y="0"/>
                </a:cubicBezTo>
                <a:cubicBezTo>
                  <a:pt x="17" y="0"/>
                  <a:pt x="6" y="6"/>
                  <a:pt x="3" y="16"/>
                </a:cubicBezTo>
                <a:cubicBezTo>
                  <a:pt x="0" y="25"/>
                  <a:pt x="6" y="36"/>
                  <a:pt x="6" y="36"/>
                </a:cubicBezTo>
                <a:cubicBezTo>
                  <a:pt x="6" y="36"/>
                  <a:pt x="16" y="31"/>
                  <a:pt x="19" y="2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6" name="出自【趣你的PPT】(微信:qunideppt)：最优质的PPT资源库"/>
          <p:cNvSpPr>
            <a:spLocks/>
          </p:cNvSpPr>
          <p:nvPr/>
        </p:nvSpPr>
        <p:spPr bwMode="auto">
          <a:xfrm>
            <a:off x="4069596" y="4886579"/>
            <a:ext cx="61065" cy="58622"/>
          </a:xfrm>
          <a:custGeom>
            <a:avLst/>
            <a:gdLst>
              <a:gd name="T0" fmla="*/ 0 w 20"/>
              <a:gd name="T1" fmla="*/ 0 h 19"/>
              <a:gd name="T2" fmla="*/ 6 w 20"/>
              <a:gd name="T3" fmla="*/ 14 h 19"/>
              <a:gd name="T4" fmla="*/ 20 w 20"/>
              <a:gd name="T5" fmla="*/ 18 h 19"/>
              <a:gd name="T6" fmla="*/ 14 w 20"/>
              <a:gd name="T7" fmla="*/ 5 h 19"/>
              <a:gd name="T8" fmla="*/ 0 w 20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9">
                <a:moveTo>
                  <a:pt x="0" y="0"/>
                </a:moveTo>
                <a:cubicBezTo>
                  <a:pt x="0" y="0"/>
                  <a:pt x="1" y="9"/>
                  <a:pt x="6" y="14"/>
                </a:cubicBezTo>
                <a:cubicBezTo>
                  <a:pt x="12" y="19"/>
                  <a:pt x="20" y="18"/>
                  <a:pt x="20" y="18"/>
                </a:cubicBezTo>
                <a:cubicBezTo>
                  <a:pt x="20" y="18"/>
                  <a:pt x="20" y="10"/>
                  <a:pt x="14" y="5"/>
                </a:cubicBezTo>
                <a:cubicBezTo>
                  <a:pt x="9" y="0"/>
                  <a:pt x="0" y="0"/>
                  <a:pt x="0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7" name="出自【趣你的PPT】(微信:qunideppt)：最优质的PPT资源库"/>
          <p:cNvSpPr>
            <a:spLocks/>
          </p:cNvSpPr>
          <p:nvPr/>
        </p:nvSpPr>
        <p:spPr bwMode="auto">
          <a:xfrm>
            <a:off x="4059826" y="4952528"/>
            <a:ext cx="73278" cy="46411"/>
          </a:xfrm>
          <a:custGeom>
            <a:avLst/>
            <a:gdLst>
              <a:gd name="T0" fmla="*/ 10 w 24"/>
              <a:gd name="T1" fmla="*/ 2 h 15"/>
              <a:gd name="T2" fmla="*/ 0 w 24"/>
              <a:gd name="T3" fmla="*/ 10 h 15"/>
              <a:gd name="T4" fmla="*/ 13 w 24"/>
              <a:gd name="T5" fmla="*/ 13 h 15"/>
              <a:gd name="T6" fmla="*/ 24 w 24"/>
              <a:gd name="T7" fmla="*/ 4 h 15"/>
              <a:gd name="T8" fmla="*/ 10 w 24"/>
              <a:gd name="T9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5">
                <a:moveTo>
                  <a:pt x="10" y="2"/>
                </a:moveTo>
                <a:cubicBezTo>
                  <a:pt x="4" y="4"/>
                  <a:pt x="0" y="10"/>
                  <a:pt x="0" y="10"/>
                </a:cubicBezTo>
                <a:cubicBezTo>
                  <a:pt x="0" y="10"/>
                  <a:pt x="6" y="15"/>
                  <a:pt x="13" y="13"/>
                </a:cubicBezTo>
                <a:cubicBezTo>
                  <a:pt x="20" y="11"/>
                  <a:pt x="24" y="4"/>
                  <a:pt x="24" y="4"/>
                </a:cubicBezTo>
                <a:cubicBezTo>
                  <a:pt x="24" y="4"/>
                  <a:pt x="17" y="0"/>
                  <a:pt x="10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4125777" y="3560242"/>
            <a:ext cx="109919" cy="124573"/>
          </a:xfrm>
          <a:custGeom>
            <a:avLst/>
            <a:gdLst>
              <a:gd name="T0" fmla="*/ 27 w 36"/>
              <a:gd name="T1" fmla="*/ 27 h 41"/>
              <a:gd name="T2" fmla="*/ 33 w 36"/>
              <a:gd name="T3" fmla="*/ 0 h 41"/>
              <a:gd name="T4" fmla="*/ 9 w 36"/>
              <a:gd name="T5" fmla="*/ 13 h 41"/>
              <a:gd name="T6" fmla="*/ 3 w 36"/>
              <a:gd name="T7" fmla="*/ 41 h 41"/>
              <a:gd name="T8" fmla="*/ 27 w 36"/>
              <a:gd name="T9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41">
                <a:moveTo>
                  <a:pt x="27" y="27"/>
                </a:moveTo>
                <a:cubicBezTo>
                  <a:pt x="36" y="16"/>
                  <a:pt x="33" y="0"/>
                  <a:pt x="33" y="0"/>
                </a:cubicBezTo>
                <a:cubicBezTo>
                  <a:pt x="33" y="0"/>
                  <a:pt x="17" y="2"/>
                  <a:pt x="9" y="13"/>
                </a:cubicBezTo>
                <a:cubicBezTo>
                  <a:pt x="0" y="25"/>
                  <a:pt x="3" y="41"/>
                  <a:pt x="3" y="41"/>
                </a:cubicBezTo>
                <a:cubicBezTo>
                  <a:pt x="3" y="41"/>
                  <a:pt x="19" y="38"/>
                  <a:pt x="27" y="2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4059826" y="3567571"/>
            <a:ext cx="73278" cy="95263"/>
          </a:xfrm>
          <a:custGeom>
            <a:avLst/>
            <a:gdLst>
              <a:gd name="T0" fmla="*/ 21 w 24"/>
              <a:gd name="T1" fmla="*/ 32 h 32"/>
              <a:gd name="T2" fmla="*/ 19 w 24"/>
              <a:gd name="T3" fmla="*/ 12 h 32"/>
              <a:gd name="T4" fmla="*/ 3 w 24"/>
              <a:gd name="T5" fmla="*/ 0 h 32"/>
              <a:gd name="T6" fmla="*/ 5 w 24"/>
              <a:gd name="T7" fmla="*/ 20 h 32"/>
              <a:gd name="T8" fmla="*/ 21 w 24"/>
              <a:gd name="T9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32">
                <a:moveTo>
                  <a:pt x="21" y="32"/>
                </a:moveTo>
                <a:cubicBezTo>
                  <a:pt x="21" y="32"/>
                  <a:pt x="24" y="21"/>
                  <a:pt x="19" y="12"/>
                </a:cubicBezTo>
                <a:cubicBezTo>
                  <a:pt x="15" y="3"/>
                  <a:pt x="3" y="0"/>
                  <a:pt x="3" y="0"/>
                </a:cubicBezTo>
                <a:cubicBezTo>
                  <a:pt x="3" y="0"/>
                  <a:pt x="0" y="11"/>
                  <a:pt x="5" y="20"/>
                </a:cubicBezTo>
                <a:cubicBezTo>
                  <a:pt x="10" y="29"/>
                  <a:pt x="21" y="32"/>
                  <a:pt x="21" y="3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0" name="出自【趣你的PPT】(微信:qunideppt)：最优质的PPT资源库"/>
          <p:cNvSpPr>
            <a:spLocks/>
          </p:cNvSpPr>
          <p:nvPr/>
        </p:nvSpPr>
        <p:spPr bwMode="auto">
          <a:xfrm>
            <a:off x="4013416" y="3665275"/>
            <a:ext cx="100147" cy="48852"/>
          </a:xfrm>
          <a:custGeom>
            <a:avLst/>
            <a:gdLst>
              <a:gd name="T0" fmla="*/ 17 w 34"/>
              <a:gd name="T1" fmla="*/ 16 h 16"/>
              <a:gd name="T2" fmla="*/ 34 w 34"/>
              <a:gd name="T3" fmla="*/ 9 h 16"/>
              <a:gd name="T4" fmla="*/ 18 w 34"/>
              <a:gd name="T5" fmla="*/ 0 h 16"/>
              <a:gd name="T6" fmla="*/ 0 w 34"/>
              <a:gd name="T7" fmla="*/ 7 h 16"/>
              <a:gd name="T8" fmla="*/ 17 w 34"/>
              <a:gd name="T9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16">
                <a:moveTo>
                  <a:pt x="17" y="16"/>
                </a:moveTo>
                <a:cubicBezTo>
                  <a:pt x="26" y="16"/>
                  <a:pt x="34" y="9"/>
                  <a:pt x="34" y="9"/>
                </a:cubicBezTo>
                <a:cubicBezTo>
                  <a:pt x="34" y="9"/>
                  <a:pt x="27" y="1"/>
                  <a:pt x="18" y="0"/>
                </a:cubicBezTo>
                <a:cubicBezTo>
                  <a:pt x="9" y="0"/>
                  <a:pt x="0" y="7"/>
                  <a:pt x="0" y="7"/>
                </a:cubicBezTo>
                <a:cubicBezTo>
                  <a:pt x="0" y="7"/>
                  <a:pt x="7" y="15"/>
                  <a:pt x="17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1" name="出自【趣你的PPT】(微信:qunideppt)：最优质的PPT资源库"/>
          <p:cNvSpPr>
            <a:spLocks/>
          </p:cNvSpPr>
          <p:nvPr/>
        </p:nvSpPr>
        <p:spPr bwMode="auto">
          <a:xfrm>
            <a:off x="5789193" y="2959361"/>
            <a:ext cx="100147" cy="141670"/>
          </a:xfrm>
          <a:custGeom>
            <a:avLst/>
            <a:gdLst>
              <a:gd name="T0" fmla="*/ 6 w 33"/>
              <a:gd name="T1" fmla="*/ 18 h 47"/>
              <a:gd name="T2" fmla="*/ 6 w 33"/>
              <a:gd name="T3" fmla="*/ 47 h 47"/>
              <a:gd name="T4" fmla="*/ 27 w 33"/>
              <a:gd name="T5" fmla="*/ 28 h 47"/>
              <a:gd name="T6" fmla="*/ 28 w 33"/>
              <a:gd name="T7" fmla="*/ 0 h 47"/>
              <a:gd name="T8" fmla="*/ 6 w 33"/>
              <a:gd name="T9" fmla="*/ 18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47">
                <a:moveTo>
                  <a:pt x="6" y="18"/>
                </a:moveTo>
                <a:cubicBezTo>
                  <a:pt x="0" y="31"/>
                  <a:pt x="6" y="47"/>
                  <a:pt x="6" y="47"/>
                </a:cubicBezTo>
                <a:cubicBezTo>
                  <a:pt x="6" y="47"/>
                  <a:pt x="21" y="41"/>
                  <a:pt x="27" y="28"/>
                </a:cubicBezTo>
                <a:cubicBezTo>
                  <a:pt x="33" y="15"/>
                  <a:pt x="28" y="0"/>
                  <a:pt x="28" y="0"/>
                </a:cubicBezTo>
                <a:cubicBezTo>
                  <a:pt x="28" y="0"/>
                  <a:pt x="12" y="5"/>
                  <a:pt x="6" y="1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2" name="出自【趣你的PPT】(微信:qunideppt)：最优质的PPT资源库"/>
          <p:cNvSpPr>
            <a:spLocks/>
          </p:cNvSpPr>
          <p:nvPr/>
        </p:nvSpPr>
        <p:spPr bwMode="auto">
          <a:xfrm>
            <a:off x="5715915" y="2996001"/>
            <a:ext cx="75721" cy="85491"/>
          </a:xfrm>
          <a:custGeom>
            <a:avLst/>
            <a:gdLst>
              <a:gd name="T0" fmla="*/ 25 w 26"/>
              <a:gd name="T1" fmla="*/ 29 h 29"/>
              <a:gd name="T2" fmla="*/ 20 w 26"/>
              <a:gd name="T3" fmla="*/ 9 h 29"/>
              <a:gd name="T4" fmla="*/ 1 w 26"/>
              <a:gd name="T5" fmla="*/ 0 h 29"/>
              <a:gd name="T6" fmla="*/ 7 w 26"/>
              <a:gd name="T7" fmla="*/ 20 h 29"/>
              <a:gd name="T8" fmla="*/ 25 w 26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9">
                <a:moveTo>
                  <a:pt x="25" y="29"/>
                </a:moveTo>
                <a:cubicBezTo>
                  <a:pt x="25" y="29"/>
                  <a:pt x="26" y="17"/>
                  <a:pt x="20" y="9"/>
                </a:cubicBezTo>
                <a:cubicBezTo>
                  <a:pt x="13" y="1"/>
                  <a:pt x="1" y="0"/>
                  <a:pt x="1" y="0"/>
                </a:cubicBezTo>
                <a:cubicBezTo>
                  <a:pt x="1" y="0"/>
                  <a:pt x="0" y="12"/>
                  <a:pt x="7" y="20"/>
                </a:cubicBezTo>
                <a:cubicBezTo>
                  <a:pt x="13" y="28"/>
                  <a:pt x="25" y="29"/>
                  <a:pt x="25" y="2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3" name="出自【趣你的PPT】(微信:qunideppt)：最优质的PPT资源库"/>
          <p:cNvSpPr>
            <a:spLocks/>
          </p:cNvSpPr>
          <p:nvPr/>
        </p:nvSpPr>
        <p:spPr bwMode="auto">
          <a:xfrm>
            <a:off x="5686603" y="3093706"/>
            <a:ext cx="102590" cy="53738"/>
          </a:xfrm>
          <a:custGeom>
            <a:avLst/>
            <a:gdLst>
              <a:gd name="T0" fmla="*/ 18 w 34"/>
              <a:gd name="T1" fmla="*/ 16 h 18"/>
              <a:gd name="T2" fmla="*/ 34 w 34"/>
              <a:gd name="T3" fmla="*/ 6 h 18"/>
              <a:gd name="T4" fmla="*/ 16 w 34"/>
              <a:gd name="T5" fmla="*/ 1 h 18"/>
              <a:gd name="T6" fmla="*/ 0 w 34"/>
              <a:gd name="T7" fmla="*/ 11 h 18"/>
              <a:gd name="T8" fmla="*/ 18 w 34"/>
              <a:gd name="T9" fmla="*/ 1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18">
                <a:moveTo>
                  <a:pt x="18" y="16"/>
                </a:moveTo>
                <a:cubicBezTo>
                  <a:pt x="27" y="15"/>
                  <a:pt x="34" y="6"/>
                  <a:pt x="34" y="6"/>
                </a:cubicBezTo>
                <a:cubicBezTo>
                  <a:pt x="34" y="6"/>
                  <a:pt x="25" y="0"/>
                  <a:pt x="16" y="1"/>
                </a:cubicBezTo>
                <a:cubicBezTo>
                  <a:pt x="6" y="2"/>
                  <a:pt x="0" y="11"/>
                  <a:pt x="0" y="11"/>
                </a:cubicBezTo>
                <a:cubicBezTo>
                  <a:pt x="0" y="11"/>
                  <a:pt x="8" y="18"/>
                  <a:pt x="18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4" name="出自【趣你的PPT】(微信:qunideppt)：最优质的PPT资源库"/>
          <p:cNvSpPr>
            <a:spLocks/>
          </p:cNvSpPr>
          <p:nvPr/>
        </p:nvSpPr>
        <p:spPr bwMode="auto">
          <a:xfrm>
            <a:off x="8620176" y="5423952"/>
            <a:ext cx="46411" cy="90377"/>
          </a:xfrm>
          <a:custGeom>
            <a:avLst/>
            <a:gdLst>
              <a:gd name="T0" fmla="*/ 1 w 15"/>
              <a:gd name="T1" fmla="*/ 14 h 30"/>
              <a:gd name="T2" fmla="*/ 5 w 15"/>
              <a:gd name="T3" fmla="*/ 30 h 30"/>
              <a:gd name="T4" fmla="*/ 14 w 15"/>
              <a:gd name="T5" fmla="*/ 16 h 30"/>
              <a:gd name="T6" fmla="*/ 9 w 15"/>
              <a:gd name="T7" fmla="*/ 0 h 30"/>
              <a:gd name="T8" fmla="*/ 1 w 15"/>
              <a:gd name="T9" fmla="*/ 14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30">
                <a:moveTo>
                  <a:pt x="1" y="14"/>
                </a:moveTo>
                <a:cubicBezTo>
                  <a:pt x="0" y="22"/>
                  <a:pt x="5" y="30"/>
                  <a:pt x="5" y="30"/>
                </a:cubicBezTo>
                <a:cubicBezTo>
                  <a:pt x="5" y="30"/>
                  <a:pt x="13" y="24"/>
                  <a:pt x="14" y="16"/>
                </a:cubicBezTo>
                <a:cubicBezTo>
                  <a:pt x="15" y="8"/>
                  <a:pt x="9" y="0"/>
                  <a:pt x="9" y="0"/>
                </a:cubicBezTo>
                <a:cubicBezTo>
                  <a:pt x="9" y="0"/>
                  <a:pt x="2" y="6"/>
                  <a:pt x="1" y="1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8671469" y="5406853"/>
            <a:ext cx="114803" cy="70837"/>
          </a:xfrm>
          <a:custGeom>
            <a:avLst/>
            <a:gdLst>
              <a:gd name="T0" fmla="*/ 16 w 38"/>
              <a:gd name="T1" fmla="*/ 21 h 24"/>
              <a:gd name="T2" fmla="*/ 38 w 38"/>
              <a:gd name="T3" fmla="*/ 19 h 24"/>
              <a:gd name="T4" fmla="*/ 22 w 38"/>
              <a:gd name="T5" fmla="*/ 4 h 24"/>
              <a:gd name="T6" fmla="*/ 0 w 38"/>
              <a:gd name="T7" fmla="*/ 6 h 24"/>
              <a:gd name="T8" fmla="*/ 16 w 38"/>
              <a:gd name="T9" fmla="*/ 2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24">
                <a:moveTo>
                  <a:pt x="16" y="21"/>
                </a:moveTo>
                <a:cubicBezTo>
                  <a:pt x="27" y="24"/>
                  <a:pt x="38" y="19"/>
                  <a:pt x="38" y="19"/>
                </a:cubicBezTo>
                <a:cubicBezTo>
                  <a:pt x="38" y="19"/>
                  <a:pt x="32" y="7"/>
                  <a:pt x="22" y="4"/>
                </a:cubicBezTo>
                <a:cubicBezTo>
                  <a:pt x="12" y="0"/>
                  <a:pt x="0" y="6"/>
                  <a:pt x="0" y="6"/>
                </a:cubicBezTo>
                <a:cubicBezTo>
                  <a:pt x="0" y="6"/>
                  <a:pt x="6" y="17"/>
                  <a:pt x="16" y="2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8617733" y="5348231"/>
            <a:ext cx="85491" cy="53738"/>
          </a:xfrm>
          <a:custGeom>
            <a:avLst/>
            <a:gdLst>
              <a:gd name="T0" fmla="*/ 28 w 28"/>
              <a:gd name="T1" fmla="*/ 4 h 18"/>
              <a:gd name="T2" fmla="*/ 12 w 28"/>
              <a:gd name="T3" fmla="*/ 3 h 18"/>
              <a:gd name="T4" fmla="*/ 0 w 28"/>
              <a:gd name="T5" fmla="*/ 14 h 18"/>
              <a:gd name="T6" fmla="*/ 16 w 28"/>
              <a:gd name="T7" fmla="*/ 16 h 18"/>
              <a:gd name="T8" fmla="*/ 28 w 28"/>
              <a:gd name="T9" fmla="*/ 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8">
                <a:moveTo>
                  <a:pt x="28" y="4"/>
                </a:moveTo>
                <a:cubicBezTo>
                  <a:pt x="28" y="4"/>
                  <a:pt x="20" y="0"/>
                  <a:pt x="12" y="3"/>
                </a:cubicBezTo>
                <a:cubicBezTo>
                  <a:pt x="4" y="6"/>
                  <a:pt x="0" y="14"/>
                  <a:pt x="0" y="14"/>
                </a:cubicBezTo>
                <a:cubicBezTo>
                  <a:pt x="0" y="14"/>
                  <a:pt x="9" y="18"/>
                  <a:pt x="16" y="16"/>
                </a:cubicBezTo>
                <a:cubicBezTo>
                  <a:pt x="24" y="13"/>
                  <a:pt x="28" y="4"/>
                  <a:pt x="28" y="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7982654" y="3570012"/>
            <a:ext cx="46411" cy="87934"/>
          </a:xfrm>
          <a:custGeom>
            <a:avLst/>
            <a:gdLst>
              <a:gd name="T0" fmla="*/ 1 w 15"/>
              <a:gd name="T1" fmla="*/ 14 h 29"/>
              <a:gd name="T2" fmla="*/ 6 w 15"/>
              <a:gd name="T3" fmla="*/ 29 h 29"/>
              <a:gd name="T4" fmla="*/ 14 w 15"/>
              <a:gd name="T5" fmla="*/ 16 h 29"/>
              <a:gd name="T6" fmla="*/ 10 w 15"/>
              <a:gd name="T7" fmla="*/ 0 h 29"/>
              <a:gd name="T8" fmla="*/ 1 w 15"/>
              <a:gd name="T9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9">
                <a:moveTo>
                  <a:pt x="1" y="14"/>
                </a:moveTo>
                <a:cubicBezTo>
                  <a:pt x="0" y="22"/>
                  <a:pt x="6" y="29"/>
                  <a:pt x="6" y="29"/>
                </a:cubicBezTo>
                <a:cubicBezTo>
                  <a:pt x="6" y="29"/>
                  <a:pt x="13" y="24"/>
                  <a:pt x="14" y="16"/>
                </a:cubicBezTo>
                <a:cubicBezTo>
                  <a:pt x="15" y="8"/>
                  <a:pt x="10" y="0"/>
                  <a:pt x="10" y="0"/>
                </a:cubicBezTo>
                <a:cubicBezTo>
                  <a:pt x="10" y="0"/>
                  <a:pt x="2" y="6"/>
                  <a:pt x="1" y="1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8" name="出自【趣你的PPT】(微信:qunideppt)：最优质的PPT资源库"/>
          <p:cNvSpPr>
            <a:spLocks/>
          </p:cNvSpPr>
          <p:nvPr/>
        </p:nvSpPr>
        <p:spPr bwMode="auto">
          <a:xfrm>
            <a:off x="8036392" y="3552915"/>
            <a:ext cx="112360" cy="70837"/>
          </a:xfrm>
          <a:custGeom>
            <a:avLst/>
            <a:gdLst>
              <a:gd name="T0" fmla="*/ 16 w 37"/>
              <a:gd name="T1" fmla="*/ 20 h 24"/>
              <a:gd name="T2" fmla="*/ 37 w 37"/>
              <a:gd name="T3" fmla="*/ 18 h 24"/>
              <a:gd name="T4" fmla="*/ 21 w 37"/>
              <a:gd name="T5" fmla="*/ 3 h 24"/>
              <a:gd name="T6" fmla="*/ 0 w 37"/>
              <a:gd name="T7" fmla="*/ 6 h 24"/>
              <a:gd name="T8" fmla="*/ 16 w 37"/>
              <a:gd name="T9" fmla="*/ 2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24">
                <a:moveTo>
                  <a:pt x="16" y="20"/>
                </a:moveTo>
                <a:cubicBezTo>
                  <a:pt x="26" y="24"/>
                  <a:pt x="37" y="18"/>
                  <a:pt x="37" y="18"/>
                </a:cubicBezTo>
                <a:cubicBezTo>
                  <a:pt x="37" y="18"/>
                  <a:pt x="32" y="7"/>
                  <a:pt x="21" y="3"/>
                </a:cubicBezTo>
                <a:cubicBezTo>
                  <a:pt x="11" y="0"/>
                  <a:pt x="0" y="6"/>
                  <a:pt x="0" y="6"/>
                </a:cubicBezTo>
                <a:cubicBezTo>
                  <a:pt x="0" y="6"/>
                  <a:pt x="5" y="17"/>
                  <a:pt x="16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7982654" y="3494292"/>
            <a:ext cx="80607" cy="53738"/>
          </a:xfrm>
          <a:custGeom>
            <a:avLst/>
            <a:gdLst>
              <a:gd name="T0" fmla="*/ 16 w 27"/>
              <a:gd name="T1" fmla="*/ 15 h 18"/>
              <a:gd name="T2" fmla="*/ 27 w 27"/>
              <a:gd name="T3" fmla="*/ 4 h 18"/>
              <a:gd name="T4" fmla="*/ 11 w 27"/>
              <a:gd name="T5" fmla="*/ 3 h 18"/>
              <a:gd name="T6" fmla="*/ 0 w 27"/>
              <a:gd name="T7" fmla="*/ 14 h 18"/>
              <a:gd name="T8" fmla="*/ 16 w 27"/>
              <a:gd name="T9" fmla="*/ 1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18">
                <a:moveTo>
                  <a:pt x="16" y="15"/>
                </a:moveTo>
                <a:cubicBezTo>
                  <a:pt x="24" y="12"/>
                  <a:pt x="27" y="4"/>
                  <a:pt x="27" y="4"/>
                </a:cubicBezTo>
                <a:cubicBezTo>
                  <a:pt x="27" y="4"/>
                  <a:pt x="19" y="0"/>
                  <a:pt x="11" y="3"/>
                </a:cubicBezTo>
                <a:cubicBezTo>
                  <a:pt x="4" y="5"/>
                  <a:pt x="0" y="14"/>
                  <a:pt x="0" y="14"/>
                </a:cubicBezTo>
                <a:cubicBezTo>
                  <a:pt x="0" y="14"/>
                  <a:pt x="8" y="18"/>
                  <a:pt x="16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6617238" y="4163568"/>
            <a:ext cx="19540" cy="41525"/>
          </a:xfrm>
          <a:custGeom>
            <a:avLst/>
            <a:gdLst>
              <a:gd name="T0" fmla="*/ 3 w 7"/>
              <a:gd name="T1" fmla="*/ 0 h 14"/>
              <a:gd name="T2" fmla="*/ 0 w 7"/>
              <a:gd name="T3" fmla="*/ 8 h 14"/>
              <a:gd name="T4" fmla="*/ 4 w 7"/>
              <a:gd name="T5" fmla="*/ 14 h 14"/>
              <a:gd name="T6" fmla="*/ 6 w 7"/>
              <a:gd name="T7" fmla="*/ 7 h 14"/>
              <a:gd name="T8" fmla="*/ 3 w 7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4">
                <a:moveTo>
                  <a:pt x="3" y="0"/>
                </a:moveTo>
                <a:cubicBezTo>
                  <a:pt x="3" y="0"/>
                  <a:pt x="0" y="4"/>
                  <a:pt x="0" y="8"/>
                </a:cubicBezTo>
                <a:cubicBezTo>
                  <a:pt x="1" y="11"/>
                  <a:pt x="4" y="14"/>
                  <a:pt x="4" y="14"/>
                </a:cubicBezTo>
                <a:cubicBezTo>
                  <a:pt x="4" y="14"/>
                  <a:pt x="7" y="11"/>
                  <a:pt x="6" y="7"/>
                </a:cubicBezTo>
                <a:cubicBezTo>
                  <a:pt x="6" y="3"/>
                  <a:pt x="3" y="0"/>
                  <a:pt x="3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6634335" y="4148912"/>
            <a:ext cx="56181" cy="29312"/>
          </a:xfrm>
          <a:custGeom>
            <a:avLst/>
            <a:gdLst>
              <a:gd name="T0" fmla="*/ 9 w 19"/>
              <a:gd name="T1" fmla="*/ 9 h 10"/>
              <a:gd name="T2" fmla="*/ 19 w 19"/>
              <a:gd name="T3" fmla="*/ 6 h 10"/>
              <a:gd name="T4" fmla="*/ 10 w 19"/>
              <a:gd name="T5" fmla="*/ 1 h 10"/>
              <a:gd name="T6" fmla="*/ 0 w 19"/>
              <a:gd name="T7" fmla="*/ 4 h 10"/>
              <a:gd name="T8" fmla="*/ 9 w 19"/>
              <a:gd name="T9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0">
                <a:moveTo>
                  <a:pt x="9" y="9"/>
                </a:moveTo>
                <a:cubicBezTo>
                  <a:pt x="14" y="10"/>
                  <a:pt x="19" y="6"/>
                  <a:pt x="19" y="6"/>
                </a:cubicBezTo>
                <a:cubicBezTo>
                  <a:pt x="19" y="6"/>
                  <a:pt x="15" y="1"/>
                  <a:pt x="10" y="1"/>
                </a:cubicBezTo>
                <a:cubicBezTo>
                  <a:pt x="5" y="0"/>
                  <a:pt x="0" y="4"/>
                  <a:pt x="0" y="4"/>
                </a:cubicBezTo>
                <a:cubicBezTo>
                  <a:pt x="0" y="4"/>
                  <a:pt x="4" y="9"/>
                  <a:pt x="9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6607467" y="4126927"/>
            <a:ext cx="34196" cy="26869"/>
          </a:xfrm>
          <a:custGeom>
            <a:avLst/>
            <a:gdLst>
              <a:gd name="T0" fmla="*/ 4 w 11"/>
              <a:gd name="T1" fmla="*/ 2 h 9"/>
              <a:gd name="T2" fmla="*/ 0 w 11"/>
              <a:gd name="T3" fmla="*/ 8 h 9"/>
              <a:gd name="T4" fmla="*/ 7 w 11"/>
              <a:gd name="T5" fmla="*/ 7 h 9"/>
              <a:gd name="T6" fmla="*/ 11 w 11"/>
              <a:gd name="T7" fmla="*/ 0 h 9"/>
              <a:gd name="T8" fmla="*/ 4 w 11"/>
              <a:gd name="T9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9">
                <a:moveTo>
                  <a:pt x="4" y="2"/>
                </a:moveTo>
                <a:cubicBezTo>
                  <a:pt x="1" y="4"/>
                  <a:pt x="0" y="8"/>
                  <a:pt x="0" y="8"/>
                </a:cubicBezTo>
                <a:cubicBezTo>
                  <a:pt x="0" y="8"/>
                  <a:pt x="4" y="9"/>
                  <a:pt x="7" y="7"/>
                </a:cubicBezTo>
                <a:cubicBezTo>
                  <a:pt x="11" y="5"/>
                  <a:pt x="11" y="0"/>
                  <a:pt x="11" y="0"/>
                </a:cubicBezTo>
                <a:cubicBezTo>
                  <a:pt x="11" y="0"/>
                  <a:pt x="7" y="0"/>
                  <a:pt x="4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" name="出自【趣你的PPT】(微信:qunideppt)：最优质的PPT资源库"/>
          <p:cNvSpPr>
            <a:spLocks/>
          </p:cNvSpPr>
          <p:nvPr/>
        </p:nvSpPr>
        <p:spPr bwMode="auto">
          <a:xfrm>
            <a:off x="5933306" y="4459121"/>
            <a:ext cx="41525" cy="21985"/>
          </a:xfrm>
          <a:custGeom>
            <a:avLst/>
            <a:gdLst>
              <a:gd name="T0" fmla="*/ 7 w 14"/>
              <a:gd name="T1" fmla="*/ 6 h 7"/>
              <a:gd name="T2" fmla="*/ 14 w 14"/>
              <a:gd name="T3" fmla="*/ 4 h 7"/>
              <a:gd name="T4" fmla="*/ 8 w 14"/>
              <a:gd name="T5" fmla="*/ 0 h 7"/>
              <a:gd name="T6" fmla="*/ 0 w 14"/>
              <a:gd name="T7" fmla="*/ 3 h 7"/>
              <a:gd name="T8" fmla="*/ 7 w 14"/>
              <a:gd name="T9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7">
                <a:moveTo>
                  <a:pt x="7" y="6"/>
                </a:moveTo>
                <a:cubicBezTo>
                  <a:pt x="11" y="7"/>
                  <a:pt x="14" y="4"/>
                  <a:pt x="14" y="4"/>
                </a:cubicBezTo>
                <a:cubicBezTo>
                  <a:pt x="14" y="4"/>
                  <a:pt x="12" y="0"/>
                  <a:pt x="8" y="0"/>
                </a:cubicBezTo>
                <a:cubicBezTo>
                  <a:pt x="4" y="0"/>
                  <a:pt x="0" y="3"/>
                  <a:pt x="0" y="3"/>
                </a:cubicBezTo>
                <a:cubicBezTo>
                  <a:pt x="0" y="3"/>
                  <a:pt x="3" y="6"/>
                  <a:pt x="7" y="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" name="出自【趣你的PPT】(微信:qunideppt)：最优质的PPT资源库"/>
          <p:cNvSpPr>
            <a:spLocks/>
          </p:cNvSpPr>
          <p:nvPr/>
        </p:nvSpPr>
        <p:spPr bwMode="auto">
          <a:xfrm>
            <a:off x="5923536" y="4402942"/>
            <a:ext cx="34196" cy="53738"/>
          </a:xfrm>
          <a:custGeom>
            <a:avLst/>
            <a:gdLst>
              <a:gd name="T0" fmla="*/ 8 w 11"/>
              <a:gd name="T1" fmla="*/ 0 h 18"/>
              <a:gd name="T2" fmla="*/ 2 w 11"/>
              <a:gd name="T3" fmla="*/ 7 h 18"/>
              <a:gd name="T4" fmla="*/ 3 w 11"/>
              <a:gd name="T5" fmla="*/ 18 h 18"/>
              <a:gd name="T6" fmla="*/ 10 w 11"/>
              <a:gd name="T7" fmla="*/ 10 h 18"/>
              <a:gd name="T8" fmla="*/ 8 w 11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8">
                <a:moveTo>
                  <a:pt x="8" y="0"/>
                </a:moveTo>
                <a:cubicBezTo>
                  <a:pt x="8" y="0"/>
                  <a:pt x="3" y="3"/>
                  <a:pt x="2" y="7"/>
                </a:cubicBezTo>
                <a:cubicBezTo>
                  <a:pt x="0" y="12"/>
                  <a:pt x="3" y="18"/>
                  <a:pt x="3" y="18"/>
                </a:cubicBezTo>
                <a:cubicBezTo>
                  <a:pt x="3" y="18"/>
                  <a:pt x="8" y="15"/>
                  <a:pt x="10" y="10"/>
                </a:cubicBezTo>
                <a:cubicBezTo>
                  <a:pt x="11" y="5"/>
                  <a:pt x="8" y="0"/>
                  <a:pt x="8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5896667" y="4442024"/>
            <a:ext cx="26869" cy="41525"/>
          </a:xfrm>
          <a:custGeom>
            <a:avLst/>
            <a:gdLst>
              <a:gd name="T0" fmla="*/ 2 w 9"/>
              <a:gd name="T1" fmla="*/ 0 h 14"/>
              <a:gd name="T2" fmla="*/ 2 w 9"/>
              <a:gd name="T3" fmla="*/ 8 h 14"/>
              <a:gd name="T4" fmla="*/ 7 w 9"/>
              <a:gd name="T5" fmla="*/ 14 h 14"/>
              <a:gd name="T6" fmla="*/ 8 w 9"/>
              <a:gd name="T7" fmla="*/ 6 h 14"/>
              <a:gd name="T8" fmla="*/ 2 w 9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4">
                <a:moveTo>
                  <a:pt x="2" y="0"/>
                </a:moveTo>
                <a:cubicBezTo>
                  <a:pt x="2" y="0"/>
                  <a:pt x="0" y="5"/>
                  <a:pt x="2" y="8"/>
                </a:cubicBezTo>
                <a:cubicBezTo>
                  <a:pt x="3" y="12"/>
                  <a:pt x="7" y="14"/>
                  <a:pt x="7" y="14"/>
                </a:cubicBezTo>
                <a:cubicBezTo>
                  <a:pt x="7" y="14"/>
                  <a:pt x="9" y="9"/>
                  <a:pt x="8" y="6"/>
                </a:cubicBezTo>
                <a:cubicBezTo>
                  <a:pt x="6" y="2"/>
                  <a:pt x="2" y="0"/>
                  <a:pt x="2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6" name="出自【趣你的PPT】(微信:qunideppt)：最优质的PPT资源库"/>
          <p:cNvSpPr>
            <a:spLocks/>
          </p:cNvSpPr>
          <p:nvPr/>
        </p:nvSpPr>
        <p:spPr bwMode="auto">
          <a:xfrm>
            <a:off x="5102821" y="4346761"/>
            <a:ext cx="68392" cy="41525"/>
          </a:xfrm>
          <a:custGeom>
            <a:avLst/>
            <a:gdLst>
              <a:gd name="T0" fmla="*/ 13 w 23"/>
              <a:gd name="T1" fmla="*/ 2 h 14"/>
              <a:gd name="T2" fmla="*/ 0 w 23"/>
              <a:gd name="T3" fmla="*/ 3 h 14"/>
              <a:gd name="T4" fmla="*/ 10 w 23"/>
              <a:gd name="T5" fmla="*/ 12 h 14"/>
              <a:gd name="T6" fmla="*/ 23 w 23"/>
              <a:gd name="T7" fmla="*/ 10 h 14"/>
              <a:gd name="T8" fmla="*/ 13 w 23"/>
              <a:gd name="T9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14">
                <a:moveTo>
                  <a:pt x="13" y="2"/>
                </a:moveTo>
                <a:cubicBezTo>
                  <a:pt x="7" y="0"/>
                  <a:pt x="0" y="3"/>
                  <a:pt x="0" y="3"/>
                </a:cubicBezTo>
                <a:cubicBezTo>
                  <a:pt x="0" y="3"/>
                  <a:pt x="4" y="10"/>
                  <a:pt x="10" y="12"/>
                </a:cubicBezTo>
                <a:cubicBezTo>
                  <a:pt x="16" y="14"/>
                  <a:pt x="23" y="10"/>
                  <a:pt x="23" y="10"/>
                </a:cubicBezTo>
                <a:cubicBezTo>
                  <a:pt x="23" y="10"/>
                  <a:pt x="19" y="4"/>
                  <a:pt x="13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5097935" y="4271042"/>
            <a:ext cx="65951" cy="78164"/>
          </a:xfrm>
          <a:custGeom>
            <a:avLst/>
            <a:gdLst>
              <a:gd name="T0" fmla="*/ 6 w 22"/>
              <a:gd name="T1" fmla="*/ 9 h 26"/>
              <a:gd name="T2" fmla="*/ 2 w 22"/>
              <a:gd name="T3" fmla="*/ 26 h 26"/>
              <a:gd name="T4" fmla="*/ 17 w 22"/>
              <a:gd name="T5" fmla="*/ 17 h 26"/>
              <a:gd name="T6" fmla="*/ 21 w 22"/>
              <a:gd name="T7" fmla="*/ 0 h 26"/>
              <a:gd name="T8" fmla="*/ 6 w 22"/>
              <a:gd name="T9" fmla="*/ 9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6">
                <a:moveTo>
                  <a:pt x="6" y="9"/>
                </a:moveTo>
                <a:cubicBezTo>
                  <a:pt x="0" y="16"/>
                  <a:pt x="2" y="26"/>
                  <a:pt x="2" y="26"/>
                </a:cubicBezTo>
                <a:cubicBezTo>
                  <a:pt x="2" y="26"/>
                  <a:pt x="12" y="24"/>
                  <a:pt x="17" y="17"/>
                </a:cubicBezTo>
                <a:cubicBezTo>
                  <a:pt x="22" y="10"/>
                  <a:pt x="21" y="0"/>
                  <a:pt x="21" y="0"/>
                </a:cubicBezTo>
                <a:cubicBezTo>
                  <a:pt x="21" y="0"/>
                  <a:pt x="11" y="2"/>
                  <a:pt x="6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8" name="出自【趣你的PPT】(微信:qunideppt)：最优质的PPT资源库"/>
          <p:cNvSpPr>
            <a:spLocks/>
          </p:cNvSpPr>
          <p:nvPr/>
        </p:nvSpPr>
        <p:spPr bwMode="auto">
          <a:xfrm>
            <a:off x="5061296" y="4285698"/>
            <a:ext cx="39082" cy="70837"/>
          </a:xfrm>
          <a:custGeom>
            <a:avLst/>
            <a:gdLst>
              <a:gd name="T0" fmla="*/ 8 w 13"/>
              <a:gd name="T1" fmla="*/ 24 h 24"/>
              <a:gd name="T2" fmla="*/ 11 w 13"/>
              <a:gd name="T3" fmla="*/ 11 h 24"/>
              <a:gd name="T4" fmla="*/ 4 w 13"/>
              <a:gd name="T5" fmla="*/ 0 h 24"/>
              <a:gd name="T6" fmla="*/ 1 w 13"/>
              <a:gd name="T7" fmla="*/ 13 h 24"/>
              <a:gd name="T8" fmla="*/ 8 w 13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4">
                <a:moveTo>
                  <a:pt x="8" y="24"/>
                </a:moveTo>
                <a:cubicBezTo>
                  <a:pt x="8" y="24"/>
                  <a:pt x="13" y="18"/>
                  <a:pt x="11" y="11"/>
                </a:cubicBezTo>
                <a:cubicBezTo>
                  <a:pt x="10" y="5"/>
                  <a:pt x="4" y="0"/>
                  <a:pt x="4" y="0"/>
                </a:cubicBezTo>
                <a:cubicBezTo>
                  <a:pt x="4" y="0"/>
                  <a:pt x="0" y="7"/>
                  <a:pt x="1" y="13"/>
                </a:cubicBezTo>
                <a:cubicBezTo>
                  <a:pt x="2" y="20"/>
                  <a:pt x="8" y="24"/>
                  <a:pt x="8" y="2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9" name="出自【趣你的PPT】(微信:qunideppt)：最优质的PPT资源库"/>
          <p:cNvSpPr>
            <a:spLocks/>
          </p:cNvSpPr>
          <p:nvPr/>
        </p:nvSpPr>
        <p:spPr bwMode="auto">
          <a:xfrm>
            <a:off x="5154114" y="3247589"/>
            <a:ext cx="39082" cy="68392"/>
          </a:xfrm>
          <a:custGeom>
            <a:avLst/>
            <a:gdLst>
              <a:gd name="T0" fmla="*/ 1 w 13"/>
              <a:gd name="T1" fmla="*/ 10 h 23"/>
              <a:gd name="T2" fmla="*/ 4 w 13"/>
              <a:gd name="T3" fmla="*/ 23 h 23"/>
              <a:gd name="T4" fmla="*/ 12 w 13"/>
              <a:gd name="T5" fmla="*/ 12 h 23"/>
              <a:gd name="T6" fmla="*/ 8 w 13"/>
              <a:gd name="T7" fmla="*/ 0 h 23"/>
              <a:gd name="T8" fmla="*/ 1 w 13"/>
              <a:gd name="T9" fmla="*/ 1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3">
                <a:moveTo>
                  <a:pt x="1" y="10"/>
                </a:moveTo>
                <a:cubicBezTo>
                  <a:pt x="0" y="17"/>
                  <a:pt x="4" y="23"/>
                  <a:pt x="4" y="23"/>
                </a:cubicBezTo>
                <a:cubicBezTo>
                  <a:pt x="4" y="23"/>
                  <a:pt x="10" y="19"/>
                  <a:pt x="12" y="12"/>
                </a:cubicBezTo>
                <a:cubicBezTo>
                  <a:pt x="13" y="6"/>
                  <a:pt x="8" y="0"/>
                  <a:pt x="8" y="0"/>
                </a:cubicBezTo>
                <a:cubicBezTo>
                  <a:pt x="8" y="0"/>
                  <a:pt x="2" y="4"/>
                  <a:pt x="1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0" name="出自【趣你的PPT】(微信:qunideppt)：最优质的PPT资源库"/>
          <p:cNvSpPr>
            <a:spLocks/>
          </p:cNvSpPr>
          <p:nvPr/>
        </p:nvSpPr>
        <p:spPr bwMode="auto">
          <a:xfrm>
            <a:off x="5078394" y="3262243"/>
            <a:ext cx="83048" cy="63508"/>
          </a:xfrm>
          <a:custGeom>
            <a:avLst/>
            <a:gdLst>
              <a:gd name="T0" fmla="*/ 10 w 27"/>
              <a:gd name="T1" fmla="*/ 17 h 21"/>
              <a:gd name="T2" fmla="*/ 27 w 27"/>
              <a:gd name="T3" fmla="*/ 19 h 21"/>
              <a:gd name="T4" fmla="*/ 17 w 27"/>
              <a:gd name="T5" fmla="*/ 5 h 21"/>
              <a:gd name="T6" fmla="*/ 0 w 27"/>
              <a:gd name="T7" fmla="*/ 3 h 21"/>
              <a:gd name="T8" fmla="*/ 10 w 27"/>
              <a:gd name="T9" fmla="*/ 17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1">
                <a:moveTo>
                  <a:pt x="10" y="17"/>
                </a:moveTo>
                <a:cubicBezTo>
                  <a:pt x="17" y="21"/>
                  <a:pt x="27" y="19"/>
                  <a:pt x="27" y="19"/>
                </a:cubicBezTo>
                <a:cubicBezTo>
                  <a:pt x="27" y="19"/>
                  <a:pt x="24" y="9"/>
                  <a:pt x="17" y="5"/>
                </a:cubicBezTo>
                <a:cubicBezTo>
                  <a:pt x="10" y="0"/>
                  <a:pt x="0" y="3"/>
                  <a:pt x="0" y="3"/>
                </a:cubicBezTo>
                <a:cubicBezTo>
                  <a:pt x="0" y="3"/>
                  <a:pt x="2" y="12"/>
                  <a:pt x="10" y="1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1" name="出自【趣你的PPT】(微信:qunideppt)：最优质的PPT资源库"/>
          <p:cNvSpPr>
            <a:spLocks/>
          </p:cNvSpPr>
          <p:nvPr/>
        </p:nvSpPr>
        <p:spPr bwMode="auto">
          <a:xfrm>
            <a:off x="5102821" y="3320867"/>
            <a:ext cx="65951" cy="41525"/>
          </a:xfrm>
          <a:custGeom>
            <a:avLst/>
            <a:gdLst>
              <a:gd name="T0" fmla="*/ 0 w 22"/>
              <a:gd name="T1" fmla="*/ 11 h 14"/>
              <a:gd name="T2" fmla="*/ 13 w 22"/>
              <a:gd name="T3" fmla="*/ 12 h 14"/>
              <a:gd name="T4" fmla="*/ 22 w 22"/>
              <a:gd name="T5" fmla="*/ 3 h 14"/>
              <a:gd name="T6" fmla="*/ 10 w 22"/>
              <a:gd name="T7" fmla="*/ 2 h 14"/>
              <a:gd name="T8" fmla="*/ 0 w 22"/>
              <a:gd name="T9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4">
                <a:moveTo>
                  <a:pt x="0" y="11"/>
                </a:moveTo>
                <a:cubicBezTo>
                  <a:pt x="0" y="11"/>
                  <a:pt x="7" y="14"/>
                  <a:pt x="13" y="12"/>
                </a:cubicBezTo>
                <a:cubicBezTo>
                  <a:pt x="19" y="10"/>
                  <a:pt x="22" y="3"/>
                  <a:pt x="22" y="3"/>
                </a:cubicBezTo>
                <a:cubicBezTo>
                  <a:pt x="22" y="3"/>
                  <a:pt x="16" y="0"/>
                  <a:pt x="10" y="2"/>
                </a:cubicBezTo>
                <a:cubicBezTo>
                  <a:pt x="4" y="4"/>
                  <a:pt x="0" y="11"/>
                  <a:pt x="0" y="1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2" name="出自【趣你的PPT】(微信:qunideppt)：最优质的PPT资源库"/>
          <p:cNvSpPr>
            <a:spLocks/>
          </p:cNvSpPr>
          <p:nvPr/>
        </p:nvSpPr>
        <p:spPr bwMode="auto">
          <a:xfrm>
            <a:off x="5002673" y="3948617"/>
            <a:ext cx="43966" cy="34196"/>
          </a:xfrm>
          <a:custGeom>
            <a:avLst/>
            <a:gdLst>
              <a:gd name="T0" fmla="*/ 10 w 15"/>
              <a:gd name="T1" fmla="*/ 10 h 12"/>
              <a:gd name="T2" fmla="*/ 15 w 15"/>
              <a:gd name="T3" fmla="*/ 2 h 12"/>
              <a:gd name="T4" fmla="*/ 5 w 15"/>
              <a:gd name="T5" fmla="*/ 3 h 12"/>
              <a:gd name="T6" fmla="*/ 0 w 15"/>
              <a:gd name="T7" fmla="*/ 11 h 12"/>
              <a:gd name="T8" fmla="*/ 10 w 15"/>
              <a:gd name="T9" fmla="*/ 1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2">
                <a:moveTo>
                  <a:pt x="10" y="10"/>
                </a:moveTo>
                <a:cubicBezTo>
                  <a:pt x="14" y="7"/>
                  <a:pt x="15" y="2"/>
                  <a:pt x="15" y="2"/>
                </a:cubicBezTo>
                <a:cubicBezTo>
                  <a:pt x="15" y="2"/>
                  <a:pt x="10" y="0"/>
                  <a:pt x="5" y="3"/>
                </a:cubicBezTo>
                <a:cubicBezTo>
                  <a:pt x="1" y="5"/>
                  <a:pt x="0" y="11"/>
                  <a:pt x="0" y="11"/>
                </a:cubicBezTo>
                <a:cubicBezTo>
                  <a:pt x="0" y="11"/>
                  <a:pt x="5" y="12"/>
                  <a:pt x="10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3" name="出自【趣你的PPT】(微信:qunideppt)：最优质的PPT资源库"/>
          <p:cNvSpPr>
            <a:spLocks/>
          </p:cNvSpPr>
          <p:nvPr/>
        </p:nvSpPr>
        <p:spPr bwMode="auto">
          <a:xfrm>
            <a:off x="4968475" y="3904651"/>
            <a:ext cx="39082" cy="73278"/>
          </a:xfrm>
          <a:custGeom>
            <a:avLst/>
            <a:gdLst>
              <a:gd name="T0" fmla="*/ 5 w 13"/>
              <a:gd name="T1" fmla="*/ 0 h 24"/>
              <a:gd name="T2" fmla="*/ 1 w 13"/>
              <a:gd name="T3" fmla="*/ 13 h 24"/>
              <a:gd name="T4" fmla="*/ 9 w 13"/>
              <a:gd name="T5" fmla="*/ 24 h 24"/>
              <a:gd name="T6" fmla="*/ 12 w 13"/>
              <a:gd name="T7" fmla="*/ 11 h 24"/>
              <a:gd name="T8" fmla="*/ 5 w 13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4">
                <a:moveTo>
                  <a:pt x="5" y="0"/>
                </a:moveTo>
                <a:cubicBezTo>
                  <a:pt x="5" y="0"/>
                  <a:pt x="0" y="6"/>
                  <a:pt x="1" y="13"/>
                </a:cubicBezTo>
                <a:cubicBezTo>
                  <a:pt x="3" y="19"/>
                  <a:pt x="9" y="24"/>
                  <a:pt x="9" y="24"/>
                </a:cubicBezTo>
                <a:cubicBezTo>
                  <a:pt x="9" y="24"/>
                  <a:pt x="13" y="17"/>
                  <a:pt x="12" y="11"/>
                </a:cubicBezTo>
                <a:cubicBezTo>
                  <a:pt x="11" y="4"/>
                  <a:pt x="5" y="0"/>
                  <a:pt x="5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4" name="出自【趣你的PPT】(微信:qunideppt)：最优质的PPT资源库"/>
          <p:cNvSpPr>
            <a:spLocks/>
          </p:cNvSpPr>
          <p:nvPr/>
        </p:nvSpPr>
        <p:spPr bwMode="auto">
          <a:xfrm>
            <a:off x="4946494" y="3955944"/>
            <a:ext cx="46411" cy="39082"/>
          </a:xfrm>
          <a:custGeom>
            <a:avLst/>
            <a:gdLst>
              <a:gd name="T0" fmla="*/ 5 w 15"/>
              <a:gd name="T1" fmla="*/ 10 h 13"/>
              <a:gd name="T2" fmla="*/ 15 w 15"/>
              <a:gd name="T3" fmla="*/ 11 h 13"/>
              <a:gd name="T4" fmla="*/ 9 w 15"/>
              <a:gd name="T5" fmla="*/ 3 h 13"/>
              <a:gd name="T6" fmla="*/ 0 w 15"/>
              <a:gd name="T7" fmla="*/ 2 h 13"/>
              <a:gd name="T8" fmla="*/ 5 w 15"/>
              <a:gd name="T9" fmla="*/ 1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3">
                <a:moveTo>
                  <a:pt x="5" y="10"/>
                </a:moveTo>
                <a:cubicBezTo>
                  <a:pt x="9" y="13"/>
                  <a:pt x="15" y="11"/>
                  <a:pt x="15" y="11"/>
                </a:cubicBezTo>
                <a:cubicBezTo>
                  <a:pt x="15" y="11"/>
                  <a:pt x="14" y="6"/>
                  <a:pt x="9" y="3"/>
                </a:cubicBezTo>
                <a:cubicBezTo>
                  <a:pt x="5" y="0"/>
                  <a:pt x="0" y="2"/>
                  <a:pt x="0" y="2"/>
                </a:cubicBezTo>
                <a:cubicBezTo>
                  <a:pt x="0" y="2"/>
                  <a:pt x="1" y="7"/>
                  <a:pt x="5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5" name="出自【趣你的PPT】(微信:qunideppt)：最优质的PPT资源库"/>
          <p:cNvSpPr>
            <a:spLocks/>
          </p:cNvSpPr>
          <p:nvPr/>
        </p:nvSpPr>
        <p:spPr bwMode="auto">
          <a:xfrm>
            <a:off x="3766713" y="4881693"/>
            <a:ext cx="48852" cy="90377"/>
          </a:xfrm>
          <a:custGeom>
            <a:avLst/>
            <a:gdLst>
              <a:gd name="T0" fmla="*/ 15 w 16"/>
              <a:gd name="T1" fmla="*/ 16 h 30"/>
              <a:gd name="T2" fmla="*/ 11 w 16"/>
              <a:gd name="T3" fmla="*/ 0 h 30"/>
              <a:gd name="T4" fmla="*/ 1 w 16"/>
              <a:gd name="T5" fmla="*/ 14 h 30"/>
              <a:gd name="T6" fmla="*/ 5 w 16"/>
              <a:gd name="T7" fmla="*/ 30 h 30"/>
              <a:gd name="T8" fmla="*/ 15 w 16"/>
              <a:gd name="T9" fmla="*/ 16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0">
                <a:moveTo>
                  <a:pt x="15" y="16"/>
                </a:moveTo>
                <a:cubicBezTo>
                  <a:pt x="16" y="8"/>
                  <a:pt x="11" y="0"/>
                  <a:pt x="11" y="0"/>
                </a:cubicBezTo>
                <a:cubicBezTo>
                  <a:pt x="11" y="0"/>
                  <a:pt x="3" y="6"/>
                  <a:pt x="1" y="14"/>
                </a:cubicBezTo>
                <a:cubicBezTo>
                  <a:pt x="0" y="22"/>
                  <a:pt x="5" y="30"/>
                  <a:pt x="5" y="30"/>
                </a:cubicBezTo>
                <a:cubicBezTo>
                  <a:pt x="5" y="30"/>
                  <a:pt x="13" y="24"/>
                  <a:pt x="15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6" name="出自【趣你的PPT】(微信:qunideppt)：最优质的PPT资源库"/>
          <p:cNvSpPr>
            <a:spLocks/>
          </p:cNvSpPr>
          <p:nvPr/>
        </p:nvSpPr>
        <p:spPr bwMode="auto">
          <a:xfrm>
            <a:off x="3671452" y="4903676"/>
            <a:ext cx="102590" cy="80607"/>
          </a:xfrm>
          <a:custGeom>
            <a:avLst/>
            <a:gdLst>
              <a:gd name="T0" fmla="*/ 0 w 34"/>
              <a:gd name="T1" fmla="*/ 3 h 27"/>
              <a:gd name="T2" fmla="*/ 12 w 34"/>
              <a:gd name="T3" fmla="*/ 21 h 27"/>
              <a:gd name="T4" fmla="*/ 34 w 34"/>
              <a:gd name="T5" fmla="*/ 24 h 27"/>
              <a:gd name="T6" fmla="*/ 22 w 34"/>
              <a:gd name="T7" fmla="*/ 6 h 27"/>
              <a:gd name="T8" fmla="*/ 0 w 34"/>
              <a:gd name="T9" fmla="*/ 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27">
                <a:moveTo>
                  <a:pt x="0" y="3"/>
                </a:moveTo>
                <a:cubicBezTo>
                  <a:pt x="0" y="3"/>
                  <a:pt x="3" y="16"/>
                  <a:pt x="12" y="21"/>
                </a:cubicBezTo>
                <a:cubicBezTo>
                  <a:pt x="22" y="27"/>
                  <a:pt x="34" y="24"/>
                  <a:pt x="34" y="24"/>
                </a:cubicBezTo>
                <a:cubicBezTo>
                  <a:pt x="34" y="24"/>
                  <a:pt x="31" y="12"/>
                  <a:pt x="22" y="6"/>
                </a:cubicBezTo>
                <a:cubicBezTo>
                  <a:pt x="12" y="0"/>
                  <a:pt x="0" y="3"/>
                  <a:pt x="0" y="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7" name="出自【趣你的PPT】(微信:qunideppt)：最优质的PPT资源库"/>
          <p:cNvSpPr>
            <a:spLocks/>
          </p:cNvSpPr>
          <p:nvPr/>
        </p:nvSpPr>
        <p:spPr bwMode="auto">
          <a:xfrm>
            <a:off x="3700764" y="4976954"/>
            <a:ext cx="87934" cy="53738"/>
          </a:xfrm>
          <a:custGeom>
            <a:avLst/>
            <a:gdLst>
              <a:gd name="T0" fmla="*/ 13 w 29"/>
              <a:gd name="T1" fmla="*/ 3 h 18"/>
              <a:gd name="T2" fmla="*/ 0 w 29"/>
              <a:gd name="T3" fmla="*/ 14 h 18"/>
              <a:gd name="T4" fmla="*/ 17 w 29"/>
              <a:gd name="T5" fmla="*/ 16 h 18"/>
              <a:gd name="T6" fmla="*/ 29 w 29"/>
              <a:gd name="T7" fmla="*/ 5 h 18"/>
              <a:gd name="T8" fmla="*/ 13 w 29"/>
              <a:gd name="T9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18">
                <a:moveTo>
                  <a:pt x="13" y="3"/>
                </a:moveTo>
                <a:cubicBezTo>
                  <a:pt x="5" y="5"/>
                  <a:pt x="0" y="14"/>
                  <a:pt x="0" y="14"/>
                </a:cubicBezTo>
                <a:cubicBezTo>
                  <a:pt x="0" y="14"/>
                  <a:pt x="9" y="18"/>
                  <a:pt x="17" y="16"/>
                </a:cubicBezTo>
                <a:cubicBezTo>
                  <a:pt x="24" y="13"/>
                  <a:pt x="29" y="5"/>
                  <a:pt x="29" y="5"/>
                </a:cubicBezTo>
                <a:cubicBezTo>
                  <a:pt x="29" y="5"/>
                  <a:pt x="20" y="0"/>
                  <a:pt x="13" y="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8" name="出自【趣你的PPT】(微信:qunideppt)：最优质的PPT资源库"/>
          <p:cNvSpPr>
            <a:spLocks/>
          </p:cNvSpPr>
          <p:nvPr/>
        </p:nvSpPr>
        <p:spPr bwMode="auto">
          <a:xfrm>
            <a:off x="3502911" y="5641343"/>
            <a:ext cx="73278" cy="102590"/>
          </a:xfrm>
          <a:custGeom>
            <a:avLst/>
            <a:gdLst>
              <a:gd name="T0" fmla="*/ 3 w 24"/>
              <a:gd name="T1" fmla="*/ 0 h 34"/>
              <a:gd name="T2" fmla="*/ 4 w 24"/>
              <a:gd name="T3" fmla="*/ 21 h 34"/>
              <a:gd name="T4" fmla="*/ 20 w 24"/>
              <a:gd name="T5" fmla="*/ 34 h 34"/>
              <a:gd name="T6" fmla="*/ 20 w 24"/>
              <a:gd name="T7" fmla="*/ 13 h 34"/>
              <a:gd name="T8" fmla="*/ 3 w 24"/>
              <a:gd name="T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34">
                <a:moveTo>
                  <a:pt x="3" y="0"/>
                </a:moveTo>
                <a:cubicBezTo>
                  <a:pt x="3" y="0"/>
                  <a:pt x="0" y="11"/>
                  <a:pt x="4" y="21"/>
                </a:cubicBezTo>
                <a:cubicBezTo>
                  <a:pt x="9" y="30"/>
                  <a:pt x="20" y="34"/>
                  <a:pt x="20" y="34"/>
                </a:cubicBezTo>
                <a:cubicBezTo>
                  <a:pt x="20" y="34"/>
                  <a:pt x="24" y="23"/>
                  <a:pt x="20" y="13"/>
                </a:cubicBezTo>
                <a:cubicBezTo>
                  <a:pt x="15" y="4"/>
                  <a:pt x="3" y="0"/>
                  <a:pt x="3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9" name="出自【趣你的PPT】(微信:qunideppt)：最优质的PPT资源库"/>
          <p:cNvSpPr>
            <a:spLocks/>
          </p:cNvSpPr>
          <p:nvPr/>
        </p:nvSpPr>
        <p:spPr bwMode="auto">
          <a:xfrm>
            <a:off x="3405206" y="5721950"/>
            <a:ext cx="151442" cy="78164"/>
          </a:xfrm>
          <a:custGeom>
            <a:avLst/>
            <a:gdLst>
              <a:gd name="T0" fmla="*/ 24 w 51"/>
              <a:gd name="T1" fmla="*/ 2 h 26"/>
              <a:gd name="T2" fmla="*/ 0 w 51"/>
              <a:gd name="T3" fmla="*/ 16 h 26"/>
              <a:gd name="T4" fmla="*/ 26 w 51"/>
              <a:gd name="T5" fmla="*/ 25 h 26"/>
              <a:gd name="T6" fmla="*/ 51 w 51"/>
              <a:gd name="T7" fmla="*/ 11 h 26"/>
              <a:gd name="T8" fmla="*/ 24 w 51"/>
              <a:gd name="T9" fmla="*/ 2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26">
                <a:moveTo>
                  <a:pt x="24" y="2"/>
                </a:moveTo>
                <a:cubicBezTo>
                  <a:pt x="10" y="3"/>
                  <a:pt x="0" y="16"/>
                  <a:pt x="0" y="16"/>
                </a:cubicBezTo>
                <a:cubicBezTo>
                  <a:pt x="0" y="16"/>
                  <a:pt x="12" y="26"/>
                  <a:pt x="26" y="25"/>
                </a:cubicBezTo>
                <a:cubicBezTo>
                  <a:pt x="40" y="23"/>
                  <a:pt x="51" y="11"/>
                  <a:pt x="51" y="11"/>
                </a:cubicBezTo>
                <a:cubicBezTo>
                  <a:pt x="51" y="11"/>
                  <a:pt x="38" y="0"/>
                  <a:pt x="24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0" name="出自【趣你的PPT】(微信:qunideppt)：最优质的PPT资源库"/>
          <p:cNvSpPr>
            <a:spLocks/>
          </p:cNvSpPr>
          <p:nvPr/>
        </p:nvSpPr>
        <p:spPr bwMode="auto">
          <a:xfrm>
            <a:off x="3512682" y="5765918"/>
            <a:ext cx="78164" cy="87934"/>
          </a:xfrm>
          <a:custGeom>
            <a:avLst/>
            <a:gdLst>
              <a:gd name="T0" fmla="*/ 6 w 26"/>
              <a:gd name="T1" fmla="*/ 10 h 30"/>
              <a:gd name="T2" fmla="*/ 2 w 26"/>
              <a:gd name="T3" fmla="*/ 30 h 30"/>
              <a:gd name="T4" fmla="*/ 20 w 26"/>
              <a:gd name="T5" fmla="*/ 20 h 30"/>
              <a:gd name="T6" fmla="*/ 24 w 26"/>
              <a:gd name="T7" fmla="*/ 0 h 30"/>
              <a:gd name="T8" fmla="*/ 6 w 26"/>
              <a:gd name="T9" fmla="*/ 1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0">
                <a:moveTo>
                  <a:pt x="6" y="10"/>
                </a:moveTo>
                <a:cubicBezTo>
                  <a:pt x="0" y="18"/>
                  <a:pt x="2" y="30"/>
                  <a:pt x="2" y="30"/>
                </a:cubicBezTo>
                <a:cubicBezTo>
                  <a:pt x="2" y="30"/>
                  <a:pt x="14" y="29"/>
                  <a:pt x="20" y="20"/>
                </a:cubicBezTo>
                <a:cubicBezTo>
                  <a:pt x="26" y="12"/>
                  <a:pt x="24" y="0"/>
                  <a:pt x="24" y="0"/>
                </a:cubicBezTo>
                <a:cubicBezTo>
                  <a:pt x="24" y="0"/>
                  <a:pt x="12" y="1"/>
                  <a:pt x="6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1" name="出自【趣你的PPT】(微信:qunideppt)：最优质的PPT资源库"/>
          <p:cNvSpPr>
            <a:spLocks/>
          </p:cNvSpPr>
          <p:nvPr/>
        </p:nvSpPr>
        <p:spPr bwMode="auto">
          <a:xfrm>
            <a:off x="3280635" y="4339434"/>
            <a:ext cx="83048" cy="75721"/>
          </a:xfrm>
          <a:custGeom>
            <a:avLst/>
            <a:gdLst>
              <a:gd name="T0" fmla="*/ 0 w 27"/>
              <a:gd name="T1" fmla="*/ 1 h 25"/>
              <a:gd name="T2" fmla="*/ 8 w 27"/>
              <a:gd name="T3" fmla="*/ 19 h 25"/>
              <a:gd name="T4" fmla="*/ 27 w 27"/>
              <a:gd name="T5" fmla="*/ 24 h 25"/>
              <a:gd name="T6" fmla="*/ 19 w 27"/>
              <a:gd name="T7" fmla="*/ 6 h 25"/>
              <a:gd name="T8" fmla="*/ 0 w 27"/>
              <a:gd name="T9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5">
                <a:moveTo>
                  <a:pt x="0" y="1"/>
                </a:moveTo>
                <a:cubicBezTo>
                  <a:pt x="0" y="1"/>
                  <a:pt x="1" y="12"/>
                  <a:pt x="8" y="19"/>
                </a:cubicBezTo>
                <a:cubicBezTo>
                  <a:pt x="16" y="25"/>
                  <a:pt x="27" y="24"/>
                  <a:pt x="27" y="24"/>
                </a:cubicBezTo>
                <a:cubicBezTo>
                  <a:pt x="27" y="24"/>
                  <a:pt x="26" y="13"/>
                  <a:pt x="19" y="6"/>
                </a:cubicBezTo>
                <a:cubicBezTo>
                  <a:pt x="11" y="0"/>
                  <a:pt x="0" y="1"/>
                  <a:pt x="0" y="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2" name="出自【趣你的PPT】(微信:qunideppt)：最优质的PPT资源库"/>
          <p:cNvSpPr>
            <a:spLocks/>
          </p:cNvSpPr>
          <p:nvPr/>
        </p:nvSpPr>
        <p:spPr bwMode="auto">
          <a:xfrm>
            <a:off x="3234224" y="4412712"/>
            <a:ext cx="124573" cy="95263"/>
          </a:xfrm>
          <a:custGeom>
            <a:avLst/>
            <a:gdLst>
              <a:gd name="T0" fmla="*/ 27 w 42"/>
              <a:gd name="T1" fmla="*/ 26 h 32"/>
              <a:gd name="T2" fmla="*/ 42 w 42"/>
              <a:gd name="T3" fmla="*/ 5 h 32"/>
              <a:gd name="T4" fmla="*/ 16 w 42"/>
              <a:gd name="T5" fmla="*/ 6 h 32"/>
              <a:gd name="T6" fmla="*/ 0 w 42"/>
              <a:gd name="T7" fmla="*/ 27 h 32"/>
              <a:gd name="T8" fmla="*/ 27 w 42"/>
              <a:gd name="T9" fmla="*/ 2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32">
                <a:moveTo>
                  <a:pt x="27" y="26"/>
                </a:moveTo>
                <a:cubicBezTo>
                  <a:pt x="38" y="19"/>
                  <a:pt x="42" y="5"/>
                  <a:pt x="42" y="5"/>
                </a:cubicBezTo>
                <a:cubicBezTo>
                  <a:pt x="42" y="5"/>
                  <a:pt x="28" y="0"/>
                  <a:pt x="16" y="6"/>
                </a:cubicBezTo>
                <a:cubicBezTo>
                  <a:pt x="5" y="13"/>
                  <a:pt x="0" y="27"/>
                  <a:pt x="0" y="27"/>
                </a:cubicBezTo>
                <a:cubicBezTo>
                  <a:pt x="0" y="27"/>
                  <a:pt x="15" y="32"/>
                  <a:pt x="27" y="2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3" name="出自【趣你的PPT】(微信:qunideppt)：最优质的PPT资源库"/>
          <p:cNvSpPr>
            <a:spLocks/>
          </p:cNvSpPr>
          <p:nvPr/>
        </p:nvSpPr>
        <p:spPr bwMode="auto">
          <a:xfrm>
            <a:off x="3344143" y="4420039"/>
            <a:ext cx="63508" cy="105033"/>
          </a:xfrm>
          <a:custGeom>
            <a:avLst/>
            <a:gdLst>
              <a:gd name="T0" fmla="*/ 3 w 21"/>
              <a:gd name="T1" fmla="*/ 16 h 35"/>
              <a:gd name="T2" fmla="*/ 7 w 21"/>
              <a:gd name="T3" fmla="*/ 35 h 35"/>
              <a:gd name="T4" fmla="*/ 19 w 21"/>
              <a:gd name="T5" fmla="*/ 20 h 35"/>
              <a:gd name="T6" fmla="*/ 15 w 21"/>
              <a:gd name="T7" fmla="*/ 0 h 35"/>
              <a:gd name="T8" fmla="*/ 3 w 21"/>
              <a:gd name="T9" fmla="*/ 1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35">
                <a:moveTo>
                  <a:pt x="3" y="16"/>
                </a:moveTo>
                <a:cubicBezTo>
                  <a:pt x="0" y="26"/>
                  <a:pt x="7" y="35"/>
                  <a:pt x="7" y="35"/>
                </a:cubicBezTo>
                <a:cubicBezTo>
                  <a:pt x="7" y="35"/>
                  <a:pt x="16" y="29"/>
                  <a:pt x="19" y="20"/>
                </a:cubicBezTo>
                <a:cubicBezTo>
                  <a:pt x="21" y="10"/>
                  <a:pt x="15" y="0"/>
                  <a:pt x="15" y="0"/>
                </a:cubicBezTo>
                <a:cubicBezTo>
                  <a:pt x="15" y="0"/>
                  <a:pt x="5" y="6"/>
                  <a:pt x="3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4" name="出自【趣你的PPT】(微信:qunideppt)：最优质的PPT资源库"/>
          <p:cNvSpPr>
            <a:spLocks/>
          </p:cNvSpPr>
          <p:nvPr/>
        </p:nvSpPr>
        <p:spPr bwMode="auto">
          <a:xfrm>
            <a:off x="3805795" y="3826487"/>
            <a:ext cx="53738" cy="70837"/>
          </a:xfrm>
          <a:custGeom>
            <a:avLst/>
            <a:gdLst>
              <a:gd name="T0" fmla="*/ 14 w 18"/>
              <a:gd name="T1" fmla="*/ 15 h 23"/>
              <a:gd name="T2" fmla="*/ 16 w 18"/>
              <a:gd name="T3" fmla="*/ 0 h 23"/>
              <a:gd name="T4" fmla="*/ 4 w 18"/>
              <a:gd name="T5" fmla="*/ 9 h 23"/>
              <a:gd name="T6" fmla="*/ 2 w 18"/>
              <a:gd name="T7" fmla="*/ 23 h 23"/>
              <a:gd name="T8" fmla="*/ 14 w 18"/>
              <a:gd name="T9" fmla="*/ 15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23">
                <a:moveTo>
                  <a:pt x="14" y="15"/>
                </a:moveTo>
                <a:cubicBezTo>
                  <a:pt x="18" y="8"/>
                  <a:pt x="16" y="0"/>
                  <a:pt x="16" y="0"/>
                </a:cubicBezTo>
                <a:cubicBezTo>
                  <a:pt x="16" y="0"/>
                  <a:pt x="8" y="2"/>
                  <a:pt x="4" y="9"/>
                </a:cubicBezTo>
                <a:cubicBezTo>
                  <a:pt x="0" y="15"/>
                  <a:pt x="2" y="23"/>
                  <a:pt x="2" y="23"/>
                </a:cubicBezTo>
                <a:cubicBezTo>
                  <a:pt x="2" y="23"/>
                  <a:pt x="11" y="21"/>
                  <a:pt x="14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5" name="出自【趣你的PPT】(微信:qunideppt)：最优质的PPT资源库"/>
          <p:cNvSpPr>
            <a:spLocks/>
          </p:cNvSpPr>
          <p:nvPr/>
        </p:nvSpPr>
        <p:spPr bwMode="auto">
          <a:xfrm>
            <a:off x="3730074" y="3811831"/>
            <a:ext cx="75721" cy="85491"/>
          </a:xfrm>
          <a:custGeom>
            <a:avLst/>
            <a:gdLst>
              <a:gd name="T0" fmla="*/ 24 w 25"/>
              <a:gd name="T1" fmla="*/ 28 h 28"/>
              <a:gd name="T2" fmla="*/ 19 w 25"/>
              <a:gd name="T3" fmla="*/ 9 h 28"/>
              <a:gd name="T4" fmla="*/ 1 w 25"/>
              <a:gd name="T5" fmla="*/ 0 h 28"/>
              <a:gd name="T6" fmla="*/ 6 w 25"/>
              <a:gd name="T7" fmla="*/ 19 h 28"/>
              <a:gd name="T8" fmla="*/ 24 w 25"/>
              <a:gd name="T9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8">
                <a:moveTo>
                  <a:pt x="24" y="28"/>
                </a:moveTo>
                <a:cubicBezTo>
                  <a:pt x="24" y="28"/>
                  <a:pt x="25" y="17"/>
                  <a:pt x="19" y="9"/>
                </a:cubicBezTo>
                <a:cubicBezTo>
                  <a:pt x="13" y="2"/>
                  <a:pt x="1" y="0"/>
                  <a:pt x="1" y="0"/>
                </a:cubicBezTo>
                <a:cubicBezTo>
                  <a:pt x="1" y="0"/>
                  <a:pt x="0" y="12"/>
                  <a:pt x="6" y="19"/>
                </a:cubicBezTo>
                <a:cubicBezTo>
                  <a:pt x="13" y="27"/>
                  <a:pt x="24" y="28"/>
                  <a:pt x="24" y="2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6" name="出自【趣你的PPT】(微信:qunideppt)：最优质的PPT资源库"/>
          <p:cNvSpPr>
            <a:spLocks/>
          </p:cNvSpPr>
          <p:nvPr/>
        </p:nvSpPr>
        <p:spPr bwMode="auto">
          <a:xfrm>
            <a:off x="3727631" y="3897322"/>
            <a:ext cx="80607" cy="39082"/>
          </a:xfrm>
          <a:custGeom>
            <a:avLst/>
            <a:gdLst>
              <a:gd name="T0" fmla="*/ 14 w 27"/>
              <a:gd name="T1" fmla="*/ 12 h 13"/>
              <a:gd name="T2" fmla="*/ 27 w 27"/>
              <a:gd name="T3" fmla="*/ 7 h 13"/>
              <a:gd name="T4" fmla="*/ 14 w 27"/>
              <a:gd name="T5" fmla="*/ 0 h 13"/>
              <a:gd name="T6" fmla="*/ 0 w 27"/>
              <a:gd name="T7" fmla="*/ 6 h 13"/>
              <a:gd name="T8" fmla="*/ 14 w 27"/>
              <a:gd name="T9" fmla="*/ 1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13">
                <a:moveTo>
                  <a:pt x="14" y="12"/>
                </a:moveTo>
                <a:cubicBezTo>
                  <a:pt x="21" y="13"/>
                  <a:pt x="27" y="7"/>
                  <a:pt x="27" y="7"/>
                </a:cubicBezTo>
                <a:cubicBezTo>
                  <a:pt x="27" y="7"/>
                  <a:pt x="22" y="1"/>
                  <a:pt x="14" y="0"/>
                </a:cubicBezTo>
                <a:cubicBezTo>
                  <a:pt x="7" y="0"/>
                  <a:pt x="0" y="6"/>
                  <a:pt x="0" y="6"/>
                </a:cubicBezTo>
                <a:cubicBezTo>
                  <a:pt x="0" y="6"/>
                  <a:pt x="6" y="12"/>
                  <a:pt x="14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7" name="出自【趣你的PPT】(微信:qunideppt)：最优质的PPT资源库"/>
          <p:cNvSpPr>
            <a:spLocks/>
          </p:cNvSpPr>
          <p:nvPr/>
        </p:nvSpPr>
        <p:spPr bwMode="auto">
          <a:xfrm>
            <a:off x="7787245" y="5328691"/>
            <a:ext cx="61065" cy="73278"/>
          </a:xfrm>
          <a:custGeom>
            <a:avLst/>
            <a:gdLst>
              <a:gd name="T0" fmla="*/ 15 w 20"/>
              <a:gd name="T1" fmla="*/ 9 h 25"/>
              <a:gd name="T2" fmla="*/ 2 w 20"/>
              <a:gd name="T3" fmla="*/ 0 h 25"/>
              <a:gd name="T4" fmla="*/ 4 w 20"/>
              <a:gd name="T5" fmla="*/ 17 h 25"/>
              <a:gd name="T6" fmla="*/ 18 w 20"/>
              <a:gd name="T7" fmla="*/ 25 h 25"/>
              <a:gd name="T8" fmla="*/ 15 w 20"/>
              <a:gd name="T9" fmla="*/ 9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5">
                <a:moveTo>
                  <a:pt x="15" y="9"/>
                </a:moveTo>
                <a:cubicBezTo>
                  <a:pt x="11" y="2"/>
                  <a:pt x="2" y="0"/>
                  <a:pt x="2" y="0"/>
                </a:cubicBezTo>
                <a:cubicBezTo>
                  <a:pt x="2" y="0"/>
                  <a:pt x="0" y="10"/>
                  <a:pt x="4" y="17"/>
                </a:cubicBezTo>
                <a:cubicBezTo>
                  <a:pt x="8" y="23"/>
                  <a:pt x="18" y="25"/>
                  <a:pt x="18" y="25"/>
                </a:cubicBezTo>
                <a:cubicBezTo>
                  <a:pt x="18" y="25"/>
                  <a:pt x="20" y="16"/>
                  <a:pt x="15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8" name="出自【趣你的PPT】(微信:qunideppt)：最优质的PPT资源库"/>
          <p:cNvSpPr>
            <a:spLocks/>
          </p:cNvSpPr>
          <p:nvPr/>
        </p:nvSpPr>
        <p:spPr bwMode="auto">
          <a:xfrm>
            <a:off x="7797015" y="5274953"/>
            <a:ext cx="117244" cy="65951"/>
          </a:xfrm>
          <a:custGeom>
            <a:avLst/>
            <a:gdLst>
              <a:gd name="T0" fmla="*/ 22 w 39"/>
              <a:gd name="T1" fmla="*/ 20 h 22"/>
              <a:gd name="T2" fmla="*/ 39 w 39"/>
              <a:gd name="T3" fmla="*/ 7 h 22"/>
              <a:gd name="T4" fmla="*/ 18 w 39"/>
              <a:gd name="T5" fmla="*/ 2 h 22"/>
              <a:gd name="T6" fmla="*/ 0 w 39"/>
              <a:gd name="T7" fmla="*/ 15 h 22"/>
              <a:gd name="T8" fmla="*/ 22 w 39"/>
              <a:gd name="T9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22">
                <a:moveTo>
                  <a:pt x="22" y="20"/>
                </a:moveTo>
                <a:cubicBezTo>
                  <a:pt x="32" y="18"/>
                  <a:pt x="39" y="7"/>
                  <a:pt x="39" y="7"/>
                </a:cubicBezTo>
                <a:cubicBezTo>
                  <a:pt x="39" y="7"/>
                  <a:pt x="28" y="0"/>
                  <a:pt x="18" y="2"/>
                </a:cubicBezTo>
                <a:cubicBezTo>
                  <a:pt x="7" y="5"/>
                  <a:pt x="0" y="15"/>
                  <a:pt x="0" y="15"/>
                </a:cubicBezTo>
                <a:cubicBezTo>
                  <a:pt x="0" y="15"/>
                  <a:pt x="11" y="22"/>
                  <a:pt x="22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9" name="出自【趣你的PPT】(微信:qunideppt)：最优质的PPT资源库"/>
          <p:cNvSpPr>
            <a:spLocks/>
          </p:cNvSpPr>
          <p:nvPr/>
        </p:nvSpPr>
        <p:spPr bwMode="auto">
          <a:xfrm>
            <a:off x="7767705" y="5238314"/>
            <a:ext cx="58622" cy="78164"/>
          </a:xfrm>
          <a:custGeom>
            <a:avLst/>
            <a:gdLst>
              <a:gd name="T0" fmla="*/ 16 w 20"/>
              <a:gd name="T1" fmla="*/ 16 h 26"/>
              <a:gd name="T2" fmla="*/ 17 w 20"/>
              <a:gd name="T3" fmla="*/ 0 h 26"/>
              <a:gd name="T4" fmla="*/ 4 w 20"/>
              <a:gd name="T5" fmla="*/ 10 h 26"/>
              <a:gd name="T6" fmla="*/ 3 w 20"/>
              <a:gd name="T7" fmla="*/ 26 h 26"/>
              <a:gd name="T8" fmla="*/ 16 w 20"/>
              <a:gd name="T9" fmla="*/ 1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6">
                <a:moveTo>
                  <a:pt x="16" y="16"/>
                </a:moveTo>
                <a:cubicBezTo>
                  <a:pt x="20" y="9"/>
                  <a:pt x="17" y="0"/>
                  <a:pt x="17" y="0"/>
                </a:cubicBezTo>
                <a:cubicBezTo>
                  <a:pt x="17" y="0"/>
                  <a:pt x="8" y="3"/>
                  <a:pt x="4" y="10"/>
                </a:cubicBezTo>
                <a:cubicBezTo>
                  <a:pt x="0" y="17"/>
                  <a:pt x="3" y="26"/>
                  <a:pt x="3" y="26"/>
                </a:cubicBezTo>
                <a:cubicBezTo>
                  <a:pt x="3" y="26"/>
                  <a:pt x="12" y="24"/>
                  <a:pt x="16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0" name="出自【趣你的PPT】(微信:qunideppt)：最优质的PPT资源库"/>
          <p:cNvSpPr>
            <a:spLocks/>
          </p:cNvSpPr>
          <p:nvPr/>
        </p:nvSpPr>
        <p:spPr bwMode="auto">
          <a:xfrm>
            <a:off x="8671469" y="5204117"/>
            <a:ext cx="63508" cy="75721"/>
          </a:xfrm>
          <a:custGeom>
            <a:avLst/>
            <a:gdLst>
              <a:gd name="T0" fmla="*/ 18 w 21"/>
              <a:gd name="T1" fmla="*/ 25 h 25"/>
              <a:gd name="T2" fmla="*/ 16 w 21"/>
              <a:gd name="T3" fmla="*/ 9 h 25"/>
              <a:gd name="T4" fmla="*/ 2 w 21"/>
              <a:gd name="T5" fmla="*/ 0 h 25"/>
              <a:gd name="T6" fmla="*/ 5 w 21"/>
              <a:gd name="T7" fmla="*/ 16 h 25"/>
              <a:gd name="T8" fmla="*/ 18 w 21"/>
              <a:gd name="T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5">
                <a:moveTo>
                  <a:pt x="18" y="25"/>
                </a:moveTo>
                <a:cubicBezTo>
                  <a:pt x="18" y="25"/>
                  <a:pt x="21" y="15"/>
                  <a:pt x="16" y="9"/>
                </a:cubicBezTo>
                <a:cubicBezTo>
                  <a:pt x="12" y="2"/>
                  <a:pt x="2" y="0"/>
                  <a:pt x="2" y="0"/>
                </a:cubicBezTo>
                <a:cubicBezTo>
                  <a:pt x="2" y="0"/>
                  <a:pt x="0" y="9"/>
                  <a:pt x="5" y="16"/>
                </a:cubicBezTo>
                <a:cubicBezTo>
                  <a:pt x="9" y="23"/>
                  <a:pt x="18" y="25"/>
                  <a:pt x="18" y="2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1" name="出自【趣你的PPT】(微信:qunideppt)：最优质的PPT资源库"/>
          <p:cNvSpPr>
            <a:spLocks/>
          </p:cNvSpPr>
          <p:nvPr/>
        </p:nvSpPr>
        <p:spPr bwMode="auto">
          <a:xfrm>
            <a:off x="8683684" y="5147936"/>
            <a:ext cx="117244" cy="68392"/>
          </a:xfrm>
          <a:custGeom>
            <a:avLst/>
            <a:gdLst>
              <a:gd name="T0" fmla="*/ 39 w 39"/>
              <a:gd name="T1" fmla="*/ 7 h 23"/>
              <a:gd name="T2" fmla="*/ 18 w 39"/>
              <a:gd name="T3" fmla="*/ 3 h 23"/>
              <a:gd name="T4" fmla="*/ 0 w 39"/>
              <a:gd name="T5" fmla="*/ 16 h 23"/>
              <a:gd name="T6" fmla="*/ 21 w 39"/>
              <a:gd name="T7" fmla="*/ 20 h 23"/>
              <a:gd name="T8" fmla="*/ 39 w 39"/>
              <a:gd name="T9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23">
                <a:moveTo>
                  <a:pt x="39" y="7"/>
                </a:moveTo>
                <a:cubicBezTo>
                  <a:pt x="39" y="7"/>
                  <a:pt x="28" y="0"/>
                  <a:pt x="18" y="3"/>
                </a:cubicBezTo>
                <a:cubicBezTo>
                  <a:pt x="7" y="5"/>
                  <a:pt x="0" y="16"/>
                  <a:pt x="0" y="16"/>
                </a:cubicBezTo>
                <a:cubicBezTo>
                  <a:pt x="0" y="16"/>
                  <a:pt x="11" y="23"/>
                  <a:pt x="21" y="20"/>
                </a:cubicBezTo>
                <a:cubicBezTo>
                  <a:pt x="32" y="18"/>
                  <a:pt x="39" y="7"/>
                  <a:pt x="39" y="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2" name="出自【趣你的PPT】(微信:qunideppt)：最优质的PPT资源库"/>
          <p:cNvSpPr>
            <a:spLocks/>
          </p:cNvSpPr>
          <p:nvPr/>
        </p:nvSpPr>
        <p:spPr bwMode="auto">
          <a:xfrm>
            <a:off x="8654372" y="5116183"/>
            <a:ext cx="61065" cy="73278"/>
          </a:xfrm>
          <a:custGeom>
            <a:avLst/>
            <a:gdLst>
              <a:gd name="T0" fmla="*/ 16 w 20"/>
              <a:gd name="T1" fmla="*/ 16 h 25"/>
              <a:gd name="T2" fmla="*/ 17 w 20"/>
              <a:gd name="T3" fmla="*/ 0 h 25"/>
              <a:gd name="T4" fmla="*/ 4 w 20"/>
              <a:gd name="T5" fmla="*/ 9 h 25"/>
              <a:gd name="T6" fmla="*/ 3 w 20"/>
              <a:gd name="T7" fmla="*/ 25 h 25"/>
              <a:gd name="T8" fmla="*/ 16 w 20"/>
              <a:gd name="T9" fmla="*/ 16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5">
                <a:moveTo>
                  <a:pt x="16" y="16"/>
                </a:moveTo>
                <a:cubicBezTo>
                  <a:pt x="20" y="9"/>
                  <a:pt x="17" y="0"/>
                  <a:pt x="17" y="0"/>
                </a:cubicBezTo>
                <a:cubicBezTo>
                  <a:pt x="17" y="0"/>
                  <a:pt x="8" y="2"/>
                  <a:pt x="4" y="9"/>
                </a:cubicBezTo>
                <a:cubicBezTo>
                  <a:pt x="0" y="16"/>
                  <a:pt x="3" y="25"/>
                  <a:pt x="3" y="25"/>
                </a:cubicBezTo>
                <a:cubicBezTo>
                  <a:pt x="3" y="25"/>
                  <a:pt x="12" y="23"/>
                  <a:pt x="16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3" name="出自【趣你的PPT】(微信:qunideppt)：最优质的PPT资源库"/>
          <p:cNvSpPr>
            <a:spLocks/>
          </p:cNvSpPr>
          <p:nvPr/>
        </p:nvSpPr>
        <p:spPr bwMode="auto">
          <a:xfrm>
            <a:off x="8852223" y="4554384"/>
            <a:ext cx="63508" cy="73278"/>
          </a:xfrm>
          <a:custGeom>
            <a:avLst/>
            <a:gdLst>
              <a:gd name="T0" fmla="*/ 2 w 21"/>
              <a:gd name="T1" fmla="*/ 0 h 24"/>
              <a:gd name="T2" fmla="*/ 5 w 21"/>
              <a:gd name="T3" fmla="*/ 16 h 24"/>
              <a:gd name="T4" fmla="*/ 19 w 21"/>
              <a:gd name="T5" fmla="*/ 24 h 24"/>
              <a:gd name="T6" fmla="*/ 16 w 21"/>
              <a:gd name="T7" fmla="*/ 8 h 24"/>
              <a:gd name="T8" fmla="*/ 2 w 21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4">
                <a:moveTo>
                  <a:pt x="2" y="0"/>
                </a:moveTo>
                <a:cubicBezTo>
                  <a:pt x="2" y="0"/>
                  <a:pt x="0" y="9"/>
                  <a:pt x="5" y="16"/>
                </a:cubicBezTo>
                <a:cubicBezTo>
                  <a:pt x="9" y="23"/>
                  <a:pt x="19" y="24"/>
                  <a:pt x="19" y="24"/>
                </a:cubicBezTo>
                <a:cubicBezTo>
                  <a:pt x="19" y="24"/>
                  <a:pt x="21" y="15"/>
                  <a:pt x="16" y="8"/>
                </a:cubicBezTo>
                <a:cubicBezTo>
                  <a:pt x="12" y="1"/>
                  <a:pt x="2" y="0"/>
                  <a:pt x="2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4" name="出自【趣你的PPT】(微信:qunideppt)：最优质的PPT资源库"/>
          <p:cNvSpPr>
            <a:spLocks/>
          </p:cNvSpPr>
          <p:nvPr/>
        </p:nvSpPr>
        <p:spPr bwMode="auto">
          <a:xfrm>
            <a:off x="8864436" y="4498203"/>
            <a:ext cx="117244" cy="65951"/>
          </a:xfrm>
          <a:custGeom>
            <a:avLst/>
            <a:gdLst>
              <a:gd name="T0" fmla="*/ 0 w 39"/>
              <a:gd name="T1" fmla="*/ 15 h 22"/>
              <a:gd name="T2" fmla="*/ 21 w 39"/>
              <a:gd name="T3" fmla="*/ 20 h 22"/>
              <a:gd name="T4" fmla="*/ 39 w 39"/>
              <a:gd name="T5" fmla="*/ 7 h 22"/>
              <a:gd name="T6" fmla="*/ 18 w 39"/>
              <a:gd name="T7" fmla="*/ 2 h 22"/>
              <a:gd name="T8" fmla="*/ 0 w 39"/>
              <a:gd name="T9" fmla="*/ 1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22">
                <a:moveTo>
                  <a:pt x="0" y="15"/>
                </a:moveTo>
                <a:cubicBezTo>
                  <a:pt x="0" y="15"/>
                  <a:pt x="11" y="22"/>
                  <a:pt x="21" y="20"/>
                </a:cubicBezTo>
                <a:cubicBezTo>
                  <a:pt x="32" y="18"/>
                  <a:pt x="39" y="7"/>
                  <a:pt x="39" y="7"/>
                </a:cubicBezTo>
                <a:cubicBezTo>
                  <a:pt x="39" y="7"/>
                  <a:pt x="28" y="0"/>
                  <a:pt x="18" y="2"/>
                </a:cubicBezTo>
                <a:cubicBezTo>
                  <a:pt x="7" y="5"/>
                  <a:pt x="0" y="15"/>
                  <a:pt x="0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5" name="出自【趣你的PPT】(微信:qunideppt)：最优质的PPT资源库"/>
          <p:cNvSpPr>
            <a:spLocks/>
          </p:cNvSpPr>
          <p:nvPr/>
        </p:nvSpPr>
        <p:spPr bwMode="auto">
          <a:xfrm>
            <a:off x="8835126" y="4461566"/>
            <a:ext cx="58622" cy="78164"/>
          </a:xfrm>
          <a:custGeom>
            <a:avLst/>
            <a:gdLst>
              <a:gd name="T0" fmla="*/ 16 w 20"/>
              <a:gd name="T1" fmla="*/ 17 h 26"/>
              <a:gd name="T2" fmla="*/ 17 w 20"/>
              <a:gd name="T3" fmla="*/ 0 h 26"/>
              <a:gd name="T4" fmla="*/ 4 w 20"/>
              <a:gd name="T5" fmla="*/ 10 h 26"/>
              <a:gd name="T6" fmla="*/ 3 w 20"/>
              <a:gd name="T7" fmla="*/ 26 h 26"/>
              <a:gd name="T8" fmla="*/ 16 w 20"/>
              <a:gd name="T9" fmla="*/ 17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6">
                <a:moveTo>
                  <a:pt x="16" y="17"/>
                </a:moveTo>
                <a:cubicBezTo>
                  <a:pt x="20" y="9"/>
                  <a:pt x="17" y="0"/>
                  <a:pt x="17" y="0"/>
                </a:cubicBezTo>
                <a:cubicBezTo>
                  <a:pt x="17" y="0"/>
                  <a:pt x="8" y="3"/>
                  <a:pt x="4" y="10"/>
                </a:cubicBezTo>
                <a:cubicBezTo>
                  <a:pt x="0" y="17"/>
                  <a:pt x="3" y="26"/>
                  <a:pt x="3" y="26"/>
                </a:cubicBezTo>
                <a:cubicBezTo>
                  <a:pt x="3" y="26"/>
                  <a:pt x="12" y="24"/>
                  <a:pt x="16" y="1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6" name="出自【趣你的PPT】(微信:qunideppt)：最优质的PPT资源库"/>
          <p:cNvSpPr>
            <a:spLocks/>
          </p:cNvSpPr>
          <p:nvPr/>
        </p:nvSpPr>
        <p:spPr bwMode="auto">
          <a:xfrm>
            <a:off x="8488275" y="4148912"/>
            <a:ext cx="61065" cy="78164"/>
          </a:xfrm>
          <a:custGeom>
            <a:avLst/>
            <a:gdLst>
              <a:gd name="T0" fmla="*/ 17 w 20"/>
              <a:gd name="T1" fmla="*/ 26 h 26"/>
              <a:gd name="T2" fmla="*/ 16 w 20"/>
              <a:gd name="T3" fmla="*/ 10 h 26"/>
              <a:gd name="T4" fmla="*/ 3 w 20"/>
              <a:gd name="T5" fmla="*/ 0 h 26"/>
              <a:gd name="T6" fmla="*/ 4 w 20"/>
              <a:gd name="T7" fmla="*/ 16 h 26"/>
              <a:gd name="T8" fmla="*/ 17 w 20"/>
              <a:gd name="T9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6">
                <a:moveTo>
                  <a:pt x="17" y="26"/>
                </a:moveTo>
                <a:cubicBezTo>
                  <a:pt x="17" y="26"/>
                  <a:pt x="20" y="17"/>
                  <a:pt x="16" y="10"/>
                </a:cubicBezTo>
                <a:cubicBezTo>
                  <a:pt x="12" y="3"/>
                  <a:pt x="3" y="0"/>
                  <a:pt x="3" y="0"/>
                </a:cubicBezTo>
                <a:cubicBezTo>
                  <a:pt x="3" y="0"/>
                  <a:pt x="0" y="9"/>
                  <a:pt x="4" y="16"/>
                </a:cubicBezTo>
                <a:cubicBezTo>
                  <a:pt x="8" y="24"/>
                  <a:pt x="17" y="26"/>
                  <a:pt x="17" y="2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7" name="出自【趣你的PPT】(微信:qunideppt)：最优质的PPT资源库"/>
          <p:cNvSpPr>
            <a:spLocks/>
          </p:cNvSpPr>
          <p:nvPr/>
        </p:nvSpPr>
        <p:spPr bwMode="auto">
          <a:xfrm>
            <a:off x="8505372" y="4100059"/>
            <a:ext cx="114803" cy="63508"/>
          </a:xfrm>
          <a:custGeom>
            <a:avLst/>
            <a:gdLst>
              <a:gd name="T0" fmla="*/ 19 w 39"/>
              <a:gd name="T1" fmla="*/ 2 h 21"/>
              <a:gd name="T2" fmla="*/ 0 w 39"/>
              <a:gd name="T3" fmla="*/ 13 h 21"/>
              <a:gd name="T4" fmla="*/ 21 w 39"/>
              <a:gd name="T5" fmla="*/ 19 h 21"/>
              <a:gd name="T6" fmla="*/ 39 w 39"/>
              <a:gd name="T7" fmla="*/ 8 h 21"/>
              <a:gd name="T8" fmla="*/ 19 w 39"/>
              <a:gd name="T9" fmla="*/ 2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21">
                <a:moveTo>
                  <a:pt x="19" y="2"/>
                </a:moveTo>
                <a:cubicBezTo>
                  <a:pt x="8" y="3"/>
                  <a:pt x="0" y="13"/>
                  <a:pt x="0" y="13"/>
                </a:cubicBezTo>
                <a:cubicBezTo>
                  <a:pt x="0" y="13"/>
                  <a:pt x="10" y="21"/>
                  <a:pt x="21" y="19"/>
                </a:cubicBezTo>
                <a:cubicBezTo>
                  <a:pt x="32" y="18"/>
                  <a:pt x="39" y="8"/>
                  <a:pt x="39" y="8"/>
                </a:cubicBezTo>
                <a:cubicBezTo>
                  <a:pt x="39" y="8"/>
                  <a:pt x="29" y="0"/>
                  <a:pt x="19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8" name="出自【趣你的PPT】(微信:qunideppt)：最优质的PPT资源库"/>
          <p:cNvSpPr>
            <a:spLocks/>
          </p:cNvSpPr>
          <p:nvPr/>
        </p:nvSpPr>
        <p:spPr bwMode="auto">
          <a:xfrm>
            <a:off x="8478505" y="4060977"/>
            <a:ext cx="58622" cy="73278"/>
          </a:xfrm>
          <a:custGeom>
            <a:avLst/>
            <a:gdLst>
              <a:gd name="T0" fmla="*/ 16 w 20"/>
              <a:gd name="T1" fmla="*/ 16 h 24"/>
              <a:gd name="T2" fmla="*/ 18 w 20"/>
              <a:gd name="T3" fmla="*/ 0 h 24"/>
              <a:gd name="T4" fmla="*/ 4 w 20"/>
              <a:gd name="T5" fmla="*/ 8 h 24"/>
              <a:gd name="T6" fmla="*/ 2 w 20"/>
              <a:gd name="T7" fmla="*/ 24 h 24"/>
              <a:gd name="T8" fmla="*/ 16 w 20"/>
              <a:gd name="T9" fmla="*/ 1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4">
                <a:moveTo>
                  <a:pt x="16" y="16"/>
                </a:moveTo>
                <a:cubicBezTo>
                  <a:pt x="20" y="9"/>
                  <a:pt x="18" y="0"/>
                  <a:pt x="18" y="0"/>
                </a:cubicBezTo>
                <a:cubicBezTo>
                  <a:pt x="18" y="0"/>
                  <a:pt x="9" y="2"/>
                  <a:pt x="4" y="8"/>
                </a:cubicBezTo>
                <a:cubicBezTo>
                  <a:pt x="0" y="15"/>
                  <a:pt x="2" y="24"/>
                  <a:pt x="2" y="24"/>
                </a:cubicBezTo>
                <a:cubicBezTo>
                  <a:pt x="2" y="24"/>
                  <a:pt x="11" y="23"/>
                  <a:pt x="16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9" name="出自【趣你的PPT】(微信:qunideppt)：最优质的PPT资源库"/>
          <p:cNvSpPr>
            <a:spLocks/>
          </p:cNvSpPr>
          <p:nvPr/>
        </p:nvSpPr>
        <p:spPr bwMode="auto">
          <a:xfrm>
            <a:off x="7535657" y="3662832"/>
            <a:ext cx="31755" cy="41525"/>
          </a:xfrm>
          <a:custGeom>
            <a:avLst/>
            <a:gdLst>
              <a:gd name="T0" fmla="*/ 1 w 10"/>
              <a:gd name="T1" fmla="*/ 0 h 14"/>
              <a:gd name="T2" fmla="*/ 2 w 10"/>
              <a:gd name="T3" fmla="*/ 8 h 14"/>
              <a:gd name="T4" fmla="*/ 9 w 10"/>
              <a:gd name="T5" fmla="*/ 14 h 14"/>
              <a:gd name="T6" fmla="*/ 8 w 10"/>
              <a:gd name="T7" fmla="*/ 5 h 14"/>
              <a:gd name="T8" fmla="*/ 1 w 10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4">
                <a:moveTo>
                  <a:pt x="1" y="0"/>
                </a:moveTo>
                <a:cubicBezTo>
                  <a:pt x="1" y="0"/>
                  <a:pt x="0" y="5"/>
                  <a:pt x="2" y="8"/>
                </a:cubicBezTo>
                <a:cubicBezTo>
                  <a:pt x="4" y="12"/>
                  <a:pt x="9" y="14"/>
                  <a:pt x="9" y="14"/>
                </a:cubicBezTo>
                <a:cubicBezTo>
                  <a:pt x="9" y="14"/>
                  <a:pt x="10" y="9"/>
                  <a:pt x="8" y="5"/>
                </a:cubicBezTo>
                <a:cubicBezTo>
                  <a:pt x="6" y="1"/>
                  <a:pt x="1" y="0"/>
                  <a:pt x="1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0" name="出自【趣你的PPT】(微信:qunideppt)：最优质的PPT资源库"/>
          <p:cNvSpPr>
            <a:spLocks/>
          </p:cNvSpPr>
          <p:nvPr/>
        </p:nvSpPr>
        <p:spPr bwMode="auto">
          <a:xfrm>
            <a:off x="7542985" y="3635965"/>
            <a:ext cx="63508" cy="34196"/>
          </a:xfrm>
          <a:custGeom>
            <a:avLst/>
            <a:gdLst>
              <a:gd name="T0" fmla="*/ 0 w 21"/>
              <a:gd name="T1" fmla="*/ 7 h 11"/>
              <a:gd name="T2" fmla="*/ 11 w 21"/>
              <a:gd name="T3" fmla="*/ 10 h 11"/>
              <a:gd name="T4" fmla="*/ 21 w 21"/>
              <a:gd name="T5" fmla="*/ 4 h 11"/>
              <a:gd name="T6" fmla="*/ 10 w 21"/>
              <a:gd name="T7" fmla="*/ 1 h 11"/>
              <a:gd name="T8" fmla="*/ 0 w 21"/>
              <a:gd name="T9" fmla="*/ 7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11">
                <a:moveTo>
                  <a:pt x="0" y="7"/>
                </a:moveTo>
                <a:cubicBezTo>
                  <a:pt x="0" y="7"/>
                  <a:pt x="6" y="11"/>
                  <a:pt x="11" y="10"/>
                </a:cubicBezTo>
                <a:cubicBezTo>
                  <a:pt x="17" y="10"/>
                  <a:pt x="21" y="4"/>
                  <a:pt x="21" y="4"/>
                </a:cubicBezTo>
                <a:cubicBezTo>
                  <a:pt x="21" y="4"/>
                  <a:pt x="16" y="0"/>
                  <a:pt x="10" y="1"/>
                </a:cubicBezTo>
                <a:cubicBezTo>
                  <a:pt x="4" y="2"/>
                  <a:pt x="0" y="7"/>
                  <a:pt x="0" y="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1" name="出自【趣你的PPT】(微信:qunideppt)：最优质的PPT资源库"/>
          <p:cNvSpPr>
            <a:spLocks/>
          </p:cNvSpPr>
          <p:nvPr/>
        </p:nvSpPr>
        <p:spPr bwMode="auto">
          <a:xfrm>
            <a:off x="7528329" y="3613980"/>
            <a:ext cx="31755" cy="39082"/>
          </a:xfrm>
          <a:custGeom>
            <a:avLst/>
            <a:gdLst>
              <a:gd name="T0" fmla="*/ 9 w 11"/>
              <a:gd name="T1" fmla="*/ 8 h 13"/>
              <a:gd name="T2" fmla="*/ 10 w 11"/>
              <a:gd name="T3" fmla="*/ 0 h 13"/>
              <a:gd name="T4" fmla="*/ 3 w 11"/>
              <a:gd name="T5" fmla="*/ 4 h 13"/>
              <a:gd name="T6" fmla="*/ 1 w 11"/>
              <a:gd name="T7" fmla="*/ 13 h 13"/>
              <a:gd name="T8" fmla="*/ 9 w 11"/>
              <a:gd name="T9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3">
                <a:moveTo>
                  <a:pt x="9" y="8"/>
                </a:moveTo>
                <a:cubicBezTo>
                  <a:pt x="11" y="5"/>
                  <a:pt x="10" y="0"/>
                  <a:pt x="10" y="0"/>
                </a:cubicBezTo>
                <a:cubicBezTo>
                  <a:pt x="10" y="0"/>
                  <a:pt x="5" y="1"/>
                  <a:pt x="3" y="4"/>
                </a:cubicBezTo>
                <a:cubicBezTo>
                  <a:pt x="0" y="8"/>
                  <a:pt x="1" y="13"/>
                  <a:pt x="1" y="13"/>
                </a:cubicBezTo>
                <a:cubicBezTo>
                  <a:pt x="1" y="13"/>
                  <a:pt x="6" y="12"/>
                  <a:pt x="9" y="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6587926" y="4085403"/>
            <a:ext cx="41525" cy="31755"/>
          </a:xfrm>
          <a:custGeom>
            <a:avLst/>
            <a:gdLst>
              <a:gd name="T0" fmla="*/ 14 w 14"/>
              <a:gd name="T1" fmla="*/ 10 h 11"/>
              <a:gd name="T2" fmla="*/ 9 w 14"/>
              <a:gd name="T3" fmla="*/ 3 h 11"/>
              <a:gd name="T4" fmla="*/ 0 w 14"/>
              <a:gd name="T5" fmla="*/ 1 h 11"/>
              <a:gd name="T6" fmla="*/ 5 w 14"/>
              <a:gd name="T7" fmla="*/ 9 h 11"/>
              <a:gd name="T8" fmla="*/ 14 w 14"/>
              <a:gd name="T9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1">
                <a:moveTo>
                  <a:pt x="14" y="10"/>
                </a:moveTo>
                <a:cubicBezTo>
                  <a:pt x="14" y="10"/>
                  <a:pt x="13" y="5"/>
                  <a:pt x="9" y="3"/>
                </a:cubicBezTo>
                <a:cubicBezTo>
                  <a:pt x="5" y="0"/>
                  <a:pt x="0" y="1"/>
                  <a:pt x="0" y="1"/>
                </a:cubicBezTo>
                <a:cubicBezTo>
                  <a:pt x="0" y="1"/>
                  <a:pt x="1" y="6"/>
                  <a:pt x="5" y="9"/>
                </a:cubicBezTo>
                <a:cubicBezTo>
                  <a:pt x="9" y="11"/>
                  <a:pt x="14" y="10"/>
                  <a:pt x="14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3" name="出自【趣你的PPT】(微信:qunideppt)：最优质的PPT资源库"/>
          <p:cNvSpPr>
            <a:spLocks/>
          </p:cNvSpPr>
          <p:nvPr/>
        </p:nvSpPr>
        <p:spPr bwMode="auto">
          <a:xfrm>
            <a:off x="6590369" y="4043878"/>
            <a:ext cx="51295" cy="43966"/>
          </a:xfrm>
          <a:custGeom>
            <a:avLst/>
            <a:gdLst>
              <a:gd name="T0" fmla="*/ 6 w 17"/>
              <a:gd name="T1" fmla="*/ 3 h 15"/>
              <a:gd name="T2" fmla="*/ 0 w 17"/>
              <a:gd name="T3" fmla="*/ 13 h 15"/>
              <a:gd name="T4" fmla="*/ 11 w 17"/>
              <a:gd name="T5" fmla="*/ 11 h 15"/>
              <a:gd name="T6" fmla="*/ 17 w 17"/>
              <a:gd name="T7" fmla="*/ 1 h 15"/>
              <a:gd name="T8" fmla="*/ 6 w 17"/>
              <a:gd name="T9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5">
                <a:moveTo>
                  <a:pt x="6" y="3"/>
                </a:moveTo>
                <a:cubicBezTo>
                  <a:pt x="1" y="7"/>
                  <a:pt x="0" y="13"/>
                  <a:pt x="0" y="13"/>
                </a:cubicBezTo>
                <a:cubicBezTo>
                  <a:pt x="0" y="13"/>
                  <a:pt x="6" y="15"/>
                  <a:pt x="11" y="11"/>
                </a:cubicBezTo>
                <a:cubicBezTo>
                  <a:pt x="16" y="8"/>
                  <a:pt x="17" y="1"/>
                  <a:pt x="17" y="1"/>
                </a:cubicBezTo>
                <a:cubicBezTo>
                  <a:pt x="17" y="1"/>
                  <a:pt x="10" y="0"/>
                  <a:pt x="6" y="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4" name="出自【趣你的PPT】(微信:qunideppt)：最优质的PPT资源库"/>
          <p:cNvSpPr>
            <a:spLocks/>
          </p:cNvSpPr>
          <p:nvPr/>
        </p:nvSpPr>
        <p:spPr bwMode="auto">
          <a:xfrm>
            <a:off x="6565942" y="4041437"/>
            <a:ext cx="26869" cy="43966"/>
          </a:xfrm>
          <a:custGeom>
            <a:avLst/>
            <a:gdLst>
              <a:gd name="T0" fmla="*/ 1 w 9"/>
              <a:gd name="T1" fmla="*/ 7 h 15"/>
              <a:gd name="T2" fmla="*/ 4 w 9"/>
              <a:gd name="T3" fmla="*/ 15 h 15"/>
              <a:gd name="T4" fmla="*/ 8 w 9"/>
              <a:gd name="T5" fmla="*/ 8 h 15"/>
              <a:gd name="T6" fmla="*/ 5 w 9"/>
              <a:gd name="T7" fmla="*/ 0 h 15"/>
              <a:gd name="T8" fmla="*/ 1 w 9"/>
              <a:gd name="T9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5">
                <a:moveTo>
                  <a:pt x="1" y="7"/>
                </a:moveTo>
                <a:cubicBezTo>
                  <a:pt x="0" y="11"/>
                  <a:pt x="4" y="15"/>
                  <a:pt x="4" y="15"/>
                </a:cubicBezTo>
                <a:cubicBezTo>
                  <a:pt x="4" y="15"/>
                  <a:pt x="8" y="12"/>
                  <a:pt x="8" y="8"/>
                </a:cubicBezTo>
                <a:cubicBezTo>
                  <a:pt x="9" y="3"/>
                  <a:pt x="5" y="0"/>
                  <a:pt x="5" y="0"/>
                </a:cubicBezTo>
                <a:cubicBezTo>
                  <a:pt x="5" y="0"/>
                  <a:pt x="1" y="3"/>
                  <a:pt x="1" y="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5" name="出自【趣你的PPT】(微信:qunideppt)：最优质的PPT资源库"/>
          <p:cNvSpPr>
            <a:spLocks/>
          </p:cNvSpPr>
          <p:nvPr/>
        </p:nvSpPr>
        <p:spPr bwMode="auto">
          <a:xfrm>
            <a:off x="7902048" y="3450326"/>
            <a:ext cx="56181" cy="87934"/>
          </a:xfrm>
          <a:custGeom>
            <a:avLst/>
            <a:gdLst>
              <a:gd name="T0" fmla="*/ 16 w 19"/>
              <a:gd name="T1" fmla="*/ 17 h 29"/>
              <a:gd name="T2" fmla="*/ 15 w 19"/>
              <a:gd name="T3" fmla="*/ 0 h 29"/>
              <a:gd name="T4" fmla="*/ 3 w 19"/>
              <a:gd name="T5" fmla="*/ 12 h 29"/>
              <a:gd name="T6" fmla="*/ 4 w 19"/>
              <a:gd name="T7" fmla="*/ 29 h 29"/>
              <a:gd name="T8" fmla="*/ 16 w 19"/>
              <a:gd name="T9" fmla="*/ 1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9">
                <a:moveTo>
                  <a:pt x="16" y="17"/>
                </a:moveTo>
                <a:cubicBezTo>
                  <a:pt x="19" y="9"/>
                  <a:pt x="15" y="0"/>
                  <a:pt x="15" y="0"/>
                </a:cubicBezTo>
                <a:cubicBezTo>
                  <a:pt x="15" y="0"/>
                  <a:pt x="6" y="4"/>
                  <a:pt x="3" y="12"/>
                </a:cubicBezTo>
                <a:cubicBezTo>
                  <a:pt x="0" y="20"/>
                  <a:pt x="4" y="29"/>
                  <a:pt x="4" y="29"/>
                </a:cubicBezTo>
                <a:cubicBezTo>
                  <a:pt x="4" y="29"/>
                  <a:pt x="13" y="25"/>
                  <a:pt x="16" y="1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6" name="出自【趣你的PPT】(微信:qunideppt)：最优质的PPT资源库"/>
          <p:cNvSpPr>
            <a:spLocks/>
          </p:cNvSpPr>
          <p:nvPr/>
        </p:nvSpPr>
        <p:spPr bwMode="auto">
          <a:xfrm>
            <a:off x="7843426" y="3447882"/>
            <a:ext cx="43966" cy="92818"/>
          </a:xfrm>
          <a:custGeom>
            <a:avLst/>
            <a:gdLst>
              <a:gd name="T0" fmla="*/ 9 w 15"/>
              <a:gd name="T1" fmla="*/ 31 h 31"/>
              <a:gd name="T2" fmla="*/ 15 w 15"/>
              <a:gd name="T3" fmla="*/ 15 h 31"/>
              <a:gd name="T4" fmla="*/ 7 w 15"/>
              <a:gd name="T5" fmla="*/ 0 h 31"/>
              <a:gd name="T6" fmla="*/ 1 w 15"/>
              <a:gd name="T7" fmla="*/ 16 h 31"/>
              <a:gd name="T8" fmla="*/ 9 w 15"/>
              <a:gd name="T9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31">
                <a:moveTo>
                  <a:pt x="9" y="31"/>
                </a:moveTo>
                <a:cubicBezTo>
                  <a:pt x="9" y="31"/>
                  <a:pt x="15" y="24"/>
                  <a:pt x="15" y="15"/>
                </a:cubicBezTo>
                <a:cubicBezTo>
                  <a:pt x="14" y="7"/>
                  <a:pt x="7" y="0"/>
                  <a:pt x="7" y="0"/>
                </a:cubicBezTo>
                <a:cubicBezTo>
                  <a:pt x="7" y="0"/>
                  <a:pt x="0" y="7"/>
                  <a:pt x="1" y="16"/>
                </a:cubicBezTo>
                <a:cubicBezTo>
                  <a:pt x="1" y="24"/>
                  <a:pt x="9" y="31"/>
                  <a:pt x="9" y="3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7" name="出自【趣你的PPT】(微信:qunideppt)：最优质的PPT资源库"/>
          <p:cNvSpPr>
            <a:spLocks/>
          </p:cNvSpPr>
          <p:nvPr/>
        </p:nvSpPr>
        <p:spPr bwMode="auto">
          <a:xfrm>
            <a:off x="7770148" y="3477194"/>
            <a:ext cx="61065" cy="83048"/>
          </a:xfrm>
          <a:custGeom>
            <a:avLst/>
            <a:gdLst>
              <a:gd name="T0" fmla="*/ 17 w 20"/>
              <a:gd name="T1" fmla="*/ 28 h 28"/>
              <a:gd name="T2" fmla="*/ 17 w 20"/>
              <a:gd name="T3" fmla="*/ 11 h 28"/>
              <a:gd name="T4" fmla="*/ 4 w 20"/>
              <a:gd name="T5" fmla="*/ 0 h 28"/>
              <a:gd name="T6" fmla="*/ 4 w 20"/>
              <a:gd name="T7" fmla="*/ 17 h 28"/>
              <a:gd name="T8" fmla="*/ 17 w 20"/>
              <a:gd name="T9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8">
                <a:moveTo>
                  <a:pt x="17" y="28"/>
                </a:moveTo>
                <a:cubicBezTo>
                  <a:pt x="17" y="28"/>
                  <a:pt x="20" y="19"/>
                  <a:pt x="17" y="11"/>
                </a:cubicBezTo>
                <a:cubicBezTo>
                  <a:pt x="13" y="3"/>
                  <a:pt x="4" y="0"/>
                  <a:pt x="4" y="0"/>
                </a:cubicBezTo>
                <a:cubicBezTo>
                  <a:pt x="4" y="0"/>
                  <a:pt x="0" y="9"/>
                  <a:pt x="4" y="17"/>
                </a:cubicBezTo>
                <a:cubicBezTo>
                  <a:pt x="7" y="24"/>
                  <a:pt x="17" y="28"/>
                  <a:pt x="17" y="2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8" name="出自【趣你的PPT】(微信:qunideppt)：最优质的PPT资源库"/>
          <p:cNvSpPr>
            <a:spLocks/>
          </p:cNvSpPr>
          <p:nvPr/>
        </p:nvSpPr>
        <p:spPr bwMode="auto">
          <a:xfrm>
            <a:off x="3920598" y="4686285"/>
            <a:ext cx="41525" cy="87934"/>
          </a:xfrm>
          <a:custGeom>
            <a:avLst/>
            <a:gdLst>
              <a:gd name="T0" fmla="*/ 13 w 14"/>
              <a:gd name="T1" fmla="*/ 15 h 29"/>
              <a:gd name="T2" fmla="*/ 8 w 14"/>
              <a:gd name="T3" fmla="*/ 0 h 29"/>
              <a:gd name="T4" fmla="*/ 0 w 14"/>
              <a:gd name="T5" fmla="*/ 14 h 29"/>
              <a:gd name="T6" fmla="*/ 6 w 14"/>
              <a:gd name="T7" fmla="*/ 29 h 29"/>
              <a:gd name="T8" fmla="*/ 13 w 14"/>
              <a:gd name="T9" fmla="*/ 1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9">
                <a:moveTo>
                  <a:pt x="13" y="15"/>
                </a:moveTo>
                <a:cubicBezTo>
                  <a:pt x="14" y="7"/>
                  <a:pt x="8" y="0"/>
                  <a:pt x="8" y="0"/>
                </a:cubicBezTo>
                <a:cubicBezTo>
                  <a:pt x="8" y="0"/>
                  <a:pt x="1" y="6"/>
                  <a:pt x="0" y="14"/>
                </a:cubicBezTo>
                <a:cubicBezTo>
                  <a:pt x="0" y="22"/>
                  <a:pt x="6" y="29"/>
                  <a:pt x="6" y="29"/>
                </a:cubicBezTo>
                <a:cubicBezTo>
                  <a:pt x="6" y="29"/>
                  <a:pt x="13" y="23"/>
                  <a:pt x="13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9" name="出自【趣你的PPT】(微信:qunideppt)：最优质的PPT资源库"/>
          <p:cNvSpPr>
            <a:spLocks/>
          </p:cNvSpPr>
          <p:nvPr/>
        </p:nvSpPr>
        <p:spPr bwMode="auto">
          <a:xfrm>
            <a:off x="3971891" y="4671629"/>
            <a:ext cx="53738" cy="80607"/>
          </a:xfrm>
          <a:custGeom>
            <a:avLst/>
            <a:gdLst>
              <a:gd name="T0" fmla="*/ 14 w 18"/>
              <a:gd name="T1" fmla="*/ 27 h 27"/>
              <a:gd name="T2" fmla="*/ 15 w 18"/>
              <a:gd name="T3" fmla="*/ 11 h 27"/>
              <a:gd name="T4" fmla="*/ 4 w 18"/>
              <a:gd name="T5" fmla="*/ 0 h 27"/>
              <a:gd name="T6" fmla="*/ 3 w 18"/>
              <a:gd name="T7" fmla="*/ 16 h 27"/>
              <a:gd name="T8" fmla="*/ 14 w 18"/>
              <a:gd name="T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27">
                <a:moveTo>
                  <a:pt x="14" y="27"/>
                </a:moveTo>
                <a:cubicBezTo>
                  <a:pt x="14" y="27"/>
                  <a:pt x="18" y="19"/>
                  <a:pt x="15" y="11"/>
                </a:cubicBezTo>
                <a:cubicBezTo>
                  <a:pt x="12" y="4"/>
                  <a:pt x="4" y="0"/>
                  <a:pt x="4" y="0"/>
                </a:cubicBezTo>
                <a:cubicBezTo>
                  <a:pt x="4" y="0"/>
                  <a:pt x="0" y="8"/>
                  <a:pt x="3" y="16"/>
                </a:cubicBezTo>
                <a:cubicBezTo>
                  <a:pt x="6" y="23"/>
                  <a:pt x="14" y="27"/>
                  <a:pt x="14" y="2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0" name="出自【趣你的PPT】(微信:qunideppt)：最优质的PPT资源库"/>
          <p:cNvSpPr>
            <a:spLocks/>
          </p:cNvSpPr>
          <p:nvPr/>
        </p:nvSpPr>
        <p:spPr bwMode="auto">
          <a:xfrm>
            <a:off x="4018302" y="4639875"/>
            <a:ext cx="61065" cy="65951"/>
          </a:xfrm>
          <a:custGeom>
            <a:avLst/>
            <a:gdLst>
              <a:gd name="T0" fmla="*/ 0 w 20"/>
              <a:gd name="T1" fmla="*/ 0 h 22"/>
              <a:gd name="T2" fmla="*/ 5 w 20"/>
              <a:gd name="T3" fmla="*/ 15 h 22"/>
              <a:gd name="T4" fmla="*/ 20 w 20"/>
              <a:gd name="T5" fmla="*/ 22 h 22"/>
              <a:gd name="T6" fmla="*/ 15 w 20"/>
              <a:gd name="T7" fmla="*/ 7 h 22"/>
              <a:gd name="T8" fmla="*/ 0 w 20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2">
                <a:moveTo>
                  <a:pt x="0" y="0"/>
                </a:moveTo>
                <a:cubicBezTo>
                  <a:pt x="0" y="0"/>
                  <a:pt x="0" y="10"/>
                  <a:pt x="5" y="15"/>
                </a:cubicBezTo>
                <a:cubicBezTo>
                  <a:pt x="11" y="21"/>
                  <a:pt x="20" y="22"/>
                  <a:pt x="20" y="22"/>
                </a:cubicBezTo>
                <a:cubicBezTo>
                  <a:pt x="20" y="22"/>
                  <a:pt x="20" y="13"/>
                  <a:pt x="15" y="7"/>
                </a:cubicBezTo>
                <a:cubicBezTo>
                  <a:pt x="10" y="1"/>
                  <a:pt x="0" y="0"/>
                  <a:pt x="0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3642142" y="3951060"/>
            <a:ext cx="61065" cy="61065"/>
          </a:xfrm>
          <a:custGeom>
            <a:avLst/>
            <a:gdLst>
              <a:gd name="T0" fmla="*/ 20 w 21"/>
              <a:gd name="T1" fmla="*/ 0 h 21"/>
              <a:gd name="T2" fmla="*/ 6 w 21"/>
              <a:gd name="T3" fmla="*/ 5 h 21"/>
              <a:gd name="T4" fmla="*/ 0 w 21"/>
              <a:gd name="T5" fmla="*/ 21 h 21"/>
              <a:gd name="T6" fmla="*/ 15 w 21"/>
              <a:gd name="T7" fmla="*/ 15 h 21"/>
              <a:gd name="T8" fmla="*/ 20 w 21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1">
                <a:moveTo>
                  <a:pt x="20" y="0"/>
                </a:moveTo>
                <a:cubicBezTo>
                  <a:pt x="20" y="0"/>
                  <a:pt x="11" y="0"/>
                  <a:pt x="6" y="5"/>
                </a:cubicBezTo>
                <a:cubicBezTo>
                  <a:pt x="0" y="11"/>
                  <a:pt x="0" y="21"/>
                  <a:pt x="0" y="21"/>
                </a:cubicBezTo>
                <a:cubicBezTo>
                  <a:pt x="0" y="21"/>
                  <a:pt x="10" y="20"/>
                  <a:pt x="15" y="15"/>
                </a:cubicBezTo>
                <a:cubicBezTo>
                  <a:pt x="21" y="9"/>
                  <a:pt x="20" y="0"/>
                  <a:pt x="20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2" name="出自【趣你的PPT】(微信:qunideppt)：最优质的PPT资源库"/>
          <p:cNvSpPr>
            <a:spLocks/>
          </p:cNvSpPr>
          <p:nvPr/>
        </p:nvSpPr>
        <p:spPr bwMode="auto">
          <a:xfrm>
            <a:off x="3590845" y="3914421"/>
            <a:ext cx="51295" cy="83048"/>
          </a:xfrm>
          <a:custGeom>
            <a:avLst/>
            <a:gdLst>
              <a:gd name="T0" fmla="*/ 15 w 17"/>
              <a:gd name="T1" fmla="*/ 16 h 28"/>
              <a:gd name="T2" fmla="*/ 13 w 17"/>
              <a:gd name="T3" fmla="*/ 0 h 28"/>
              <a:gd name="T4" fmla="*/ 2 w 17"/>
              <a:gd name="T5" fmla="*/ 12 h 28"/>
              <a:gd name="T6" fmla="*/ 4 w 17"/>
              <a:gd name="T7" fmla="*/ 28 h 28"/>
              <a:gd name="T8" fmla="*/ 15 w 17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8">
                <a:moveTo>
                  <a:pt x="15" y="16"/>
                </a:moveTo>
                <a:cubicBezTo>
                  <a:pt x="17" y="9"/>
                  <a:pt x="13" y="0"/>
                  <a:pt x="13" y="0"/>
                </a:cubicBezTo>
                <a:cubicBezTo>
                  <a:pt x="13" y="0"/>
                  <a:pt x="5" y="4"/>
                  <a:pt x="2" y="12"/>
                </a:cubicBezTo>
                <a:cubicBezTo>
                  <a:pt x="0" y="19"/>
                  <a:pt x="4" y="28"/>
                  <a:pt x="4" y="28"/>
                </a:cubicBezTo>
                <a:cubicBezTo>
                  <a:pt x="4" y="28"/>
                  <a:pt x="12" y="24"/>
                  <a:pt x="15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3" name="出自【趣你的PPT】(微信:qunideppt)：最优质的PPT资源库"/>
          <p:cNvSpPr>
            <a:spLocks/>
          </p:cNvSpPr>
          <p:nvPr/>
        </p:nvSpPr>
        <p:spPr bwMode="auto">
          <a:xfrm>
            <a:off x="3529781" y="3911978"/>
            <a:ext cx="41525" cy="85491"/>
          </a:xfrm>
          <a:custGeom>
            <a:avLst/>
            <a:gdLst>
              <a:gd name="T0" fmla="*/ 7 w 14"/>
              <a:gd name="T1" fmla="*/ 29 h 29"/>
              <a:gd name="T2" fmla="*/ 13 w 14"/>
              <a:gd name="T3" fmla="*/ 14 h 29"/>
              <a:gd name="T4" fmla="*/ 6 w 14"/>
              <a:gd name="T5" fmla="*/ 0 h 29"/>
              <a:gd name="T6" fmla="*/ 0 w 14"/>
              <a:gd name="T7" fmla="*/ 14 h 29"/>
              <a:gd name="T8" fmla="*/ 7 w 14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9">
                <a:moveTo>
                  <a:pt x="7" y="29"/>
                </a:moveTo>
                <a:cubicBezTo>
                  <a:pt x="7" y="29"/>
                  <a:pt x="14" y="22"/>
                  <a:pt x="13" y="14"/>
                </a:cubicBezTo>
                <a:cubicBezTo>
                  <a:pt x="13" y="6"/>
                  <a:pt x="6" y="0"/>
                  <a:pt x="6" y="0"/>
                </a:cubicBezTo>
                <a:cubicBezTo>
                  <a:pt x="6" y="0"/>
                  <a:pt x="0" y="6"/>
                  <a:pt x="0" y="14"/>
                </a:cubicBezTo>
                <a:cubicBezTo>
                  <a:pt x="1" y="22"/>
                  <a:pt x="7" y="29"/>
                  <a:pt x="7" y="2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4" name="出自【趣你的PPT】(微信:qunideppt)：最优质的PPT资源库"/>
          <p:cNvSpPr>
            <a:spLocks/>
          </p:cNvSpPr>
          <p:nvPr/>
        </p:nvSpPr>
        <p:spPr bwMode="auto">
          <a:xfrm>
            <a:off x="3727631" y="5636459"/>
            <a:ext cx="61065" cy="70837"/>
          </a:xfrm>
          <a:custGeom>
            <a:avLst/>
            <a:gdLst>
              <a:gd name="T0" fmla="*/ 15 w 20"/>
              <a:gd name="T1" fmla="*/ 16 h 24"/>
              <a:gd name="T2" fmla="*/ 18 w 20"/>
              <a:gd name="T3" fmla="*/ 0 h 24"/>
              <a:gd name="T4" fmla="*/ 4 w 20"/>
              <a:gd name="T5" fmla="*/ 9 h 24"/>
              <a:gd name="T6" fmla="*/ 2 w 20"/>
              <a:gd name="T7" fmla="*/ 24 h 24"/>
              <a:gd name="T8" fmla="*/ 15 w 20"/>
              <a:gd name="T9" fmla="*/ 1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4">
                <a:moveTo>
                  <a:pt x="15" y="16"/>
                </a:moveTo>
                <a:cubicBezTo>
                  <a:pt x="20" y="9"/>
                  <a:pt x="18" y="0"/>
                  <a:pt x="18" y="0"/>
                </a:cubicBezTo>
                <a:cubicBezTo>
                  <a:pt x="18" y="0"/>
                  <a:pt x="9" y="2"/>
                  <a:pt x="4" y="9"/>
                </a:cubicBezTo>
                <a:cubicBezTo>
                  <a:pt x="0" y="15"/>
                  <a:pt x="2" y="24"/>
                  <a:pt x="2" y="24"/>
                </a:cubicBezTo>
                <a:cubicBezTo>
                  <a:pt x="2" y="24"/>
                  <a:pt x="11" y="23"/>
                  <a:pt x="15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5" name="出自【趣你的PPT】(微信:qunideppt)：最优质的PPT资源库"/>
          <p:cNvSpPr>
            <a:spLocks/>
          </p:cNvSpPr>
          <p:nvPr/>
        </p:nvSpPr>
        <p:spPr bwMode="auto">
          <a:xfrm>
            <a:off x="3673895" y="5614476"/>
            <a:ext cx="48852" cy="87934"/>
          </a:xfrm>
          <a:custGeom>
            <a:avLst/>
            <a:gdLst>
              <a:gd name="T0" fmla="*/ 15 w 16"/>
              <a:gd name="T1" fmla="*/ 16 h 29"/>
              <a:gd name="T2" fmla="*/ 11 w 16"/>
              <a:gd name="T3" fmla="*/ 0 h 29"/>
              <a:gd name="T4" fmla="*/ 2 w 16"/>
              <a:gd name="T5" fmla="*/ 14 h 29"/>
              <a:gd name="T6" fmla="*/ 6 w 16"/>
              <a:gd name="T7" fmla="*/ 29 h 29"/>
              <a:gd name="T8" fmla="*/ 15 w 16"/>
              <a:gd name="T9" fmla="*/ 16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29">
                <a:moveTo>
                  <a:pt x="15" y="16"/>
                </a:moveTo>
                <a:cubicBezTo>
                  <a:pt x="16" y="8"/>
                  <a:pt x="11" y="0"/>
                  <a:pt x="11" y="0"/>
                </a:cubicBezTo>
                <a:cubicBezTo>
                  <a:pt x="11" y="0"/>
                  <a:pt x="3" y="6"/>
                  <a:pt x="2" y="14"/>
                </a:cubicBezTo>
                <a:cubicBezTo>
                  <a:pt x="0" y="21"/>
                  <a:pt x="6" y="29"/>
                  <a:pt x="6" y="29"/>
                </a:cubicBezTo>
                <a:cubicBezTo>
                  <a:pt x="6" y="29"/>
                  <a:pt x="13" y="24"/>
                  <a:pt x="15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6" name="出自【趣你的PPT】(微信:qunideppt)：最优质的PPT资源库"/>
          <p:cNvSpPr>
            <a:spLocks/>
          </p:cNvSpPr>
          <p:nvPr/>
        </p:nvSpPr>
        <p:spPr bwMode="auto">
          <a:xfrm>
            <a:off x="3607944" y="5624246"/>
            <a:ext cx="51295" cy="87934"/>
          </a:xfrm>
          <a:custGeom>
            <a:avLst/>
            <a:gdLst>
              <a:gd name="T0" fmla="*/ 11 w 17"/>
              <a:gd name="T1" fmla="*/ 29 h 29"/>
              <a:gd name="T2" fmla="*/ 15 w 17"/>
              <a:gd name="T3" fmla="*/ 13 h 29"/>
              <a:gd name="T4" fmla="*/ 6 w 17"/>
              <a:gd name="T5" fmla="*/ 0 h 29"/>
              <a:gd name="T6" fmla="*/ 2 w 17"/>
              <a:gd name="T7" fmla="*/ 16 h 29"/>
              <a:gd name="T8" fmla="*/ 11 w 17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9">
                <a:moveTo>
                  <a:pt x="11" y="29"/>
                </a:moveTo>
                <a:cubicBezTo>
                  <a:pt x="11" y="29"/>
                  <a:pt x="17" y="21"/>
                  <a:pt x="15" y="13"/>
                </a:cubicBezTo>
                <a:cubicBezTo>
                  <a:pt x="13" y="5"/>
                  <a:pt x="6" y="0"/>
                  <a:pt x="6" y="0"/>
                </a:cubicBezTo>
                <a:cubicBezTo>
                  <a:pt x="6" y="0"/>
                  <a:pt x="0" y="8"/>
                  <a:pt x="2" y="16"/>
                </a:cubicBezTo>
                <a:cubicBezTo>
                  <a:pt x="4" y="24"/>
                  <a:pt x="11" y="29"/>
                  <a:pt x="11" y="2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7" name="出自【趣你的PPT】(微信:qunideppt)：最优质的PPT资源库"/>
          <p:cNvSpPr>
            <a:spLocks/>
          </p:cNvSpPr>
          <p:nvPr/>
        </p:nvSpPr>
        <p:spPr bwMode="auto">
          <a:xfrm>
            <a:off x="7308494" y="4368746"/>
            <a:ext cx="75721" cy="58622"/>
          </a:xfrm>
          <a:custGeom>
            <a:avLst/>
            <a:gdLst>
              <a:gd name="T0" fmla="*/ 9 w 25"/>
              <a:gd name="T1" fmla="*/ 4 h 19"/>
              <a:gd name="T2" fmla="*/ 0 w 25"/>
              <a:gd name="T3" fmla="*/ 17 h 19"/>
              <a:gd name="T4" fmla="*/ 16 w 25"/>
              <a:gd name="T5" fmla="*/ 15 h 19"/>
              <a:gd name="T6" fmla="*/ 25 w 25"/>
              <a:gd name="T7" fmla="*/ 2 h 19"/>
              <a:gd name="T8" fmla="*/ 9 w 25"/>
              <a:gd name="T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19">
                <a:moveTo>
                  <a:pt x="9" y="4"/>
                </a:moveTo>
                <a:cubicBezTo>
                  <a:pt x="2" y="8"/>
                  <a:pt x="0" y="17"/>
                  <a:pt x="0" y="17"/>
                </a:cubicBezTo>
                <a:cubicBezTo>
                  <a:pt x="0" y="17"/>
                  <a:pt x="9" y="19"/>
                  <a:pt x="16" y="15"/>
                </a:cubicBezTo>
                <a:cubicBezTo>
                  <a:pt x="23" y="11"/>
                  <a:pt x="25" y="2"/>
                  <a:pt x="25" y="2"/>
                </a:cubicBezTo>
                <a:cubicBezTo>
                  <a:pt x="25" y="2"/>
                  <a:pt x="16" y="0"/>
                  <a:pt x="9" y="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8" name="出自【趣你的PPT】(微信:qunideppt)：最优质的PPT资源库"/>
          <p:cNvSpPr>
            <a:spLocks/>
          </p:cNvSpPr>
          <p:nvPr/>
        </p:nvSpPr>
        <p:spPr bwMode="auto">
          <a:xfrm>
            <a:off x="7364675" y="4400499"/>
            <a:ext cx="61065" cy="70837"/>
          </a:xfrm>
          <a:custGeom>
            <a:avLst/>
            <a:gdLst>
              <a:gd name="T0" fmla="*/ 15 w 20"/>
              <a:gd name="T1" fmla="*/ 16 h 24"/>
              <a:gd name="T2" fmla="*/ 18 w 20"/>
              <a:gd name="T3" fmla="*/ 0 h 24"/>
              <a:gd name="T4" fmla="*/ 4 w 20"/>
              <a:gd name="T5" fmla="*/ 8 h 24"/>
              <a:gd name="T6" fmla="*/ 1 w 20"/>
              <a:gd name="T7" fmla="*/ 24 h 24"/>
              <a:gd name="T8" fmla="*/ 15 w 20"/>
              <a:gd name="T9" fmla="*/ 1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4">
                <a:moveTo>
                  <a:pt x="15" y="16"/>
                </a:moveTo>
                <a:cubicBezTo>
                  <a:pt x="20" y="9"/>
                  <a:pt x="18" y="0"/>
                  <a:pt x="18" y="0"/>
                </a:cubicBezTo>
                <a:cubicBezTo>
                  <a:pt x="18" y="0"/>
                  <a:pt x="9" y="2"/>
                  <a:pt x="4" y="8"/>
                </a:cubicBezTo>
                <a:cubicBezTo>
                  <a:pt x="0" y="15"/>
                  <a:pt x="1" y="24"/>
                  <a:pt x="1" y="24"/>
                </a:cubicBezTo>
                <a:cubicBezTo>
                  <a:pt x="1" y="24"/>
                  <a:pt x="10" y="22"/>
                  <a:pt x="15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9" name="出自【趣你的PPT】(微信:qunideppt)：最优质的PPT资源库"/>
          <p:cNvSpPr>
            <a:spLocks/>
          </p:cNvSpPr>
          <p:nvPr/>
        </p:nvSpPr>
        <p:spPr bwMode="auto">
          <a:xfrm>
            <a:off x="7430624" y="4415155"/>
            <a:ext cx="51295" cy="83048"/>
          </a:xfrm>
          <a:custGeom>
            <a:avLst/>
            <a:gdLst>
              <a:gd name="T0" fmla="*/ 2 w 17"/>
              <a:gd name="T1" fmla="*/ 12 h 28"/>
              <a:gd name="T2" fmla="*/ 5 w 17"/>
              <a:gd name="T3" fmla="*/ 28 h 28"/>
              <a:gd name="T4" fmla="*/ 15 w 17"/>
              <a:gd name="T5" fmla="*/ 15 h 28"/>
              <a:gd name="T6" fmla="*/ 12 w 17"/>
              <a:gd name="T7" fmla="*/ 0 h 28"/>
              <a:gd name="T8" fmla="*/ 2 w 17"/>
              <a:gd name="T9" fmla="*/ 12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8">
                <a:moveTo>
                  <a:pt x="2" y="12"/>
                </a:moveTo>
                <a:cubicBezTo>
                  <a:pt x="0" y="20"/>
                  <a:pt x="5" y="28"/>
                  <a:pt x="5" y="28"/>
                </a:cubicBezTo>
                <a:cubicBezTo>
                  <a:pt x="5" y="28"/>
                  <a:pt x="13" y="23"/>
                  <a:pt x="15" y="15"/>
                </a:cubicBezTo>
                <a:cubicBezTo>
                  <a:pt x="17" y="7"/>
                  <a:pt x="12" y="0"/>
                  <a:pt x="12" y="0"/>
                </a:cubicBezTo>
                <a:cubicBezTo>
                  <a:pt x="12" y="0"/>
                  <a:pt x="4" y="4"/>
                  <a:pt x="2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0" name="出自【趣你的PPT】(微信:qunideppt)：最优质的PPT资源库"/>
          <p:cNvSpPr>
            <a:spLocks/>
          </p:cNvSpPr>
          <p:nvPr/>
        </p:nvSpPr>
        <p:spPr bwMode="auto">
          <a:xfrm>
            <a:off x="8434537" y="3865569"/>
            <a:ext cx="87934" cy="87934"/>
          </a:xfrm>
          <a:custGeom>
            <a:avLst/>
            <a:gdLst>
              <a:gd name="T0" fmla="*/ 29 w 29"/>
              <a:gd name="T1" fmla="*/ 29 h 29"/>
              <a:gd name="T2" fmla="*/ 21 w 29"/>
              <a:gd name="T3" fmla="*/ 8 h 29"/>
              <a:gd name="T4" fmla="*/ 0 w 29"/>
              <a:gd name="T5" fmla="*/ 0 h 29"/>
              <a:gd name="T6" fmla="*/ 8 w 29"/>
              <a:gd name="T7" fmla="*/ 21 h 29"/>
              <a:gd name="T8" fmla="*/ 29 w 29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9">
                <a:moveTo>
                  <a:pt x="29" y="29"/>
                </a:moveTo>
                <a:cubicBezTo>
                  <a:pt x="29" y="29"/>
                  <a:pt x="29" y="16"/>
                  <a:pt x="21" y="8"/>
                </a:cubicBezTo>
                <a:cubicBezTo>
                  <a:pt x="13" y="0"/>
                  <a:pt x="0" y="0"/>
                  <a:pt x="0" y="0"/>
                </a:cubicBezTo>
                <a:cubicBezTo>
                  <a:pt x="0" y="0"/>
                  <a:pt x="0" y="13"/>
                  <a:pt x="8" y="21"/>
                </a:cubicBezTo>
                <a:cubicBezTo>
                  <a:pt x="16" y="29"/>
                  <a:pt x="29" y="29"/>
                  <a:pt x="29" y="2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1" name="出自【趣你的PPT】(微信:qunideppt)：最优质的PPT资源库"/>
          <p:cNvSpPr>
            <a:spLocks/>
          </p:cNvSpPr>
          <p:nvPr/>
        </p:nvSpPr>
        <p:spPr bwMode="auto">
          <a:xfrm>
            <a:off x="8388126" y="3924191"/>
            <a:ext cx="78164" cy="112360"/>
          </a:xfrm>
          <a:custGeom>
            <a:avLst/>
            <a:gdLst>
              <a:gd name="T0" fmla="*/ 5 w 26"/>
              <a:gd name="T1" fmla="*/ 0 h 38"/>
              <a:gd name="T2" fmla="*/ 4 w 26"/>
              <a:gd name="T3" fmla="*/ 23 h 38"/>
              <a:gd name="T4" fmla="*/ 21 w 26"/>
              <a:gd name="T5" fmla="*/ 38 h 38"/>
              <a:gd name="T6" fmla="*/ 21 w 26"/>
              <a:gd name="T7" fmla="*/ 15 h 38"/>
              <a:gd name="T8" fmla="*/ 5 w 26"/>
              <a:gd name="T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8">
                <a:moveTo>
                  <a:pt x="5" y="0"/>
                </a:moveTo>
                <a:cubicBezTo>
                  <a:pt x="5" y="0"/>
                  <a:pt x="0" y="12"/>
                  <a:pt x="4" y="23"/>
                </a:cubicBezTo>
                <a:cubicBezTo>
                  <a:pt x="9" y="33"/>
                  <a:pt x="21" y="38"/>
                  <a:pt x="21" y="38"/>
                </a:cubicBezTo>
                <a:cubicBezTo>
                  <a:pt x="21" y="38"/>
                  <a:pt x="26" y="26"/>
                  <a:pt x="21" y="15"/>
                </a:cubicBezTo>
                <a:cubicBezTo>
                  <a:pt x="17" y="5"/>
                  <a:pt x="5" y="0"/>
                  <a:pt x="5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8456520" y="3799618"/>
            <a:ext cx="80607" cy="58622"/>
          </a:xfrm>
          <a:custGeom>
            <a:avLst/>
            <a:gdLst>
              <a:gd name="T0" fmla="*/ 11 w 27"/>
              <a:gd name="T1" fmla="*/ 16 h 19"/>
              <a:gd name="T2" fmla="*/ 27 w 27"/>
              <a:gd name="T3" fmla="*/ 15 h 19"/>
              <a:gd name="T4" fmla="*/ 16 w 27"/>
              <a:gd name="T5" fmla="*/ 3 h 19"/>
              <a:gd name="T6" fmla="*/ 0 w 27"/>
              <a:gd name="T7" fmla="*/ 4 h 19"/>
              <a:gd name="T8" fmla="*/ 11 w 27"/>
              <a:gd name="T9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19">
                <a:moveTo>
                  <a:pt x="11" y="16"/>
                </a:moveTo>
                <a:cubicBezTo>
                  <a:pt x="18" y="19"/>
                  <a:pt x="27" y="15"/>
                  <a:pt x="27" y="15"/>
                </a:cubicBezTo>
                <a:cubicBezTo>
                  <a:pt x="27" y="15"/>
                  <a:pt x="23" y="6"/>
                  <a:pt x="16" y="3"/>
                </a:cubicBezTo>
                <a:cubicBezTo>
                  <a:pt x="8" y="0"/>
                  <a:pt x="0" y="4"/>
                  <a:pt x="0" y="4"/>
                </a:cubicBezTo>
                <a:cubicBezTo>
                  <a:pt x="0" y="4"/>
                  <a:pt x="3" y="13"/>
                  <a:pt x="11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3" name="出自【趣你的PPT】(微信:qunideppt)：最优质的PPT资源库"/>
          <p:cNvSpPr>
            <a:spLocks/>
          </p:cNvSpPr>
          <p:nvPr/>
        </p:nvSpPr>
        <p:spPr bwMode="auto">
          <a:xfrm>
            <a:off x="8461404" y="3733669"/>
            <a:ext cx="109919" cy="51295"/>
          </a:xfrm>
          <a:custGeom>
            <a:avLst/>
            <a:gdLst>
              <a:gd name="T0" fmla="*/ 36 w 36"/>
              <a:gd name="T1" fmla="*/ 8 h 17"/>
              <a:gd name="T2" fmla="*/ 18 w 36"/>
              <a:gd name="T3" fmla="*/ 0 h 17"/>
              <a:gd name="T4" fmla="*/ 0 w 36"/>
              <a:gd name="T5" fmla="*/ 9 h 17"/>
              <a:gd name="T6" fmla="*/ 18 w 36"/>
              <a:gd name="T7" fmla="*/ 17 h 17"/>
              <a:gd name="T8" fmla="*/ 36 w 36"/>
              <a:gd name="T9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7">
                <a:moveTo>
                  <a:pt x="36" y="8"/>
                </a:moveTo>
                <a:cubicBezTo>
                  <a:pt x="36" y="8"/>
                  <a:pt x="28" y="0"/>
                  <a:pt x="18" y="0"/>
                </a:cubicBezTo>
                <a:cubicBezTo>
                  <a:pt x="8" y="0"/>
                  <a:pt x="0" y="9"/>
                  <a:pt x="0" y="9"/>
                </a:cubicBezTo>
                <a:cubicBezTo>
                  <a:pt x="0" y="9"/>
                  <a:pt x="8" y="17"/>
                  <a:pt x="18" y="17"/>
                </a:cubicBezTo>
                <a:cubicBezTo>
                  <a:pt x="28" y="16"/>
                  <a:pt x="36" y="8"/>
                  <a:pt x="36" y="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4" name="出自【趣你的PPT】(微信:qunideppt)：最优质的PPT资源库"/>
          <p:cNvSpPr>
            <a:spLocks/>
          </p:cNvSpPr>
          <p:nvPr/>
        </p:nvSpPr>
        <p:spPr bwMode="auto">
          <a:xfrm>
            <a:off x="4812149" y="3423456"/>
            <a:ext cx="63508" cy="102590"/>
          </a:xfrm>
          <a:custGeom>
            <a:avLst/>
            <a:gdLst>
              <a:gd name="T0" fmla="*/ 5 w 21"/>
              <a:gd name="T1" fmla="*/ 0 h 34"/>
              <a:gd name="T2" fmla="*/ 3 w 21"/>
              <a:gd name="T3" fmla="*/ 20 h 34"/>
              <a:gd name="T4" fmla="*/ 16 w 21"/>
              <a:gd name="T5" fmla="*/ 34 h 34"/>
              <a:gd name="T6" fmla="*/ 18 w 21"/>
              <a:gd name="T7" fmla="*/ 15 h 34"/>
              <a:gd name="T8" fmla="*/ 5 w 21"/>
              <a:gd name="T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34">
                <a:moveTo>
                  <a:pt x="5" y="0"/>
                </a:moveTo>
                <a:cubicBezTo>
                  <a:pt x="5" y="0"/>
                  <a:pt x="0" y="10"/>
                  <a:pt x="3" y="20"/>
                </a:cubicBezTo>
                <a:cubicBezTo>
                  <a:pt x="6" y="29"/>
                  <a:pt x="16" y="34"/>
                  <a:pt x="16" y="34"/>
                </a:cubicBezTo>
                <a:cubicBezTo>
                  <a:pt x="16" y="34"/>
                  <a:pt x="21" y="24"/>
                  <a:pt x="18" y="15"/>
                </a:cubicBezTo>
                <a:cubicBezTo>
                  <a:pt x="15" y="5"/>
                  <a:pt x="5" y="0"/>
                  <a:pt x="5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5" name="出自【趣你的PPT】(微信:qunideppt)：最优质的PPT资源库"/>
          <p:cNvSpPr>
            <a:spLocks/>
          </p:cNvSpPr>
          <p:nvPr/>
        </p:nvSpPr>
        <p:spPr bwMode="auto">
          <a:xfrm>
            <a:off x="4751084" y="3452767"/>
            <a:ext cx="48852" cy="107474"/>
          </a:xfrm>
          <a:custGeom>
            <a:avLst/>
            <a:gdLst>
              <a:gd name="T0" fmla="*/ 0 w 17"/>
              <a:gd name="T1" fmla="*/ 18 h 36"/>
              <a:gd name="T2" fmla="*/ 7 w 17"/>
              <a:gd name="T3" fmla="*/ 36 h 36"/>
              <a:gd name="T4" fmla="*/ 16 w 17"/>
              <a:gd name="T5" fmla="*/ 19 h 36"/>
              <a:gd name="T6" fmla="*/ 10 w 17"/>
              <a:gd name="T7" fmla="*/ 0 h 36"/>
              <a:gd name="T8" fmla="*/ 0 w 17"/>
              <a:gd name="T9" fmla="*/ 18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36">
                <a:moveTo>
                  <a:pt x="0" y="18"/>
                </a:moveTo>
                <a:cubicBezTo>
                  <a:pt x="0" y="27"/>
                  <a:pt x="7" y="36"/>
                  <a:pt x="7" y="36"/>
                </a:cubicBezTo>
                <a:cubicBezTo>
                  <a:pt x="7" y="36"/>
                  <a:pt x="16" y="29"/>
                  <a:pt x="16" y="19"/>
                </a:cubicBezTo>
                <a:cubicBezTo>
                  <a:pt x="17" y="9"/>
                  <a:pt x="10" y="0"/>
                  <a:pt x="10" y="0"/>
                </a:cubicBezTo>
                <a:cubicBezTo>
                  <a:pt x="10" y="0"/>
                  <a:pt x="1" y="8"/>
                  <a:pt x="0" y="1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6" name="出自【趣你的PPT】(微信:qunideppt)：最优质的PPT资源库"/>
          <p:cNvSpPr>
            <a:spLocks/>
          </p:cNvSpPr>
          <p:nvPr/>
        </p:nvSpPr>
        <p:spPr bwMode="auto">
          <a:xfrm>
            <a:off x="4861001" y="3391702"/>
            <a:ext cx="53738" cy="53738"/>
          </a:xfrm>
          <a:custGeom>
            <a:avLst/>
            <a:gdLst>
              <a:gd name="T0" fmla="*/ 18 w 18"/>
              <a:gd name="T1" fmla="*/ 18 h 18"/>
              <a:gd name="T2" fmla="*/ 13 w 18"/>
              <a:gd name="T3" fmla="*/ 5 h 18"/>
              <a:gd name="T4" fmla="*/ 1 w 18"/>
              <a:gd name="T5" fmla="*/ 0 h 18"/>
              <a:gd name="T6" fmla="*/ 5 w 18"/>
              <a:gd name="T7" fmla="*/ 13 h 18"/>
              <a:gd name="T8" fmla="*/ 18 w 18"/>
              <a:gd name="T9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18" y="18"/>
                </a:moveTo>
                <a:cubicBezTo>
                  <a:pt x="18" y="18"/>
                  <a:pt x="18" y="10"/>
                  <a:pt x="13" y="5"/>
                </a:cubicBezTo>
                <a:cubicBezTo>
                  <a:pt x="9" y="0"/>
                  <a:pt x="1" y="0"/>
                  <a:pt x="1" y="0"/>
                </a:cubicBezTo>
                <a:cubicBezTo>
                  <a:pt x="1" y="0"/>
                  <a:pt x="0" y="8"/>
                  <a:pt x="5" y="13"/>
                </a:cubicBezTo>
                <a:cubicBezTo>
                  <a:pt x="10" y="18"/>
                  <a:pt x="18" y="18"/>
                  <a:pt x="18" y="1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7" name="出自【趣你的PPT】(微信:qunideppt)：最优质的PPT资源库"/>
          <p:cNvSpPr>
            <a:spLocks/>
          </p:cNvSpPr>
          <p:nvPr/>
        </p:nvSpPr>
        <p:spPr bwMode="auto">
          <a:xfrm>
            <a:off x="4890313" y="3342850"/>
            <a:ext cx="85491" cy="58622"/>
          </a:xfrm>
          <a:custGeom>
            <a:avLst/>
            <a:gdLst>
              <a:gd name="T0" fmla="*/ 11 w 28"/>
              <a:gd name="T1" fmla="*/ 16 h 20"/>
              <a:gd name="T2" fmla="*/ 28 w 28"/>
              <a:gd name="T3" fmla="*/ 17 h 20"/>
              <a:gd name="T4" fmla="*/ 17 w 28"/>
              <a:gd name="T5" fmla="*/ 4 h 20"/>
              <a:gd name="T6" fmla="*/ 0 w 28"/>
              <a:gd name="T7" fmla="*/ 3 h 20"/>
              <a:gd name="T8" fmla="*/ 11 w 28"/>
              <a:gd name="T9" fmla="*/ 16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0">
                <a:moveTo>
                  <a:pt x="11" y="16"/>
                </a:moveTo>
                <a:cubicBezTo>
                  <a:pt x="18" y="20"/>
                  <a:pt x="28" y="17"/>
                  <a:pt x="28" y="17"/>
                </a:cubicBezTo>
                <a:cubicBezTo>
                  <a:pt x="28" y="17"/>
                  <a:pt x="25" y="8"/>
                  <a:pt x="17" y="4"/>
                </a:cubicBezTo>
                <a:cubicBezTo>
                  <a:pt x="9" y="0"/>
                  <a:pt x="0" y="3"/>
                  <a:pt x="0" y="3"/>
                </a:cubicBezTo>
                <a:cubicBezTo>
                  <a:pt x="0" y="3"/>
                  <a:pt x="3" y="12"/>
                  <a:pt x="11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8" name="出自【趣你的PPT】(微信:qunideppt)：最优质的PPT资源库"/>
          <p:cNvSpPr>
            <a:spLocks/>
          </p:cNvSpPr>
          <p:nvPr/>
        </p:nvSpPr>
        <p:spPr bwMode="auto">
          <a:xfrm>
            <a:off x="6556171" y="2981346"/>
            <a:ext cx="75721" cy="87934"/>
          </a:xfrm>
          <a:custGeom>
            <a:avLst/>
            <a:gdLst>
              <a:gd name="T0" fmla="*/ 3 w 25"/>
              <a:gd name="T1" fmla="*/ 30 h 30"/>
              <a:gd name="T2" fmla="*/ 19 w 25"/>
              <a:gd name="T3" fmla="*/ 20 h 30"/>
              <a:gd name="T4" fmla="*/ 22 w 25"/>
              <a:gd name="T5" fmla="*/ 0 h 30"/>
              <a:gd name="T6" fmla="*/ 6 w 25"/>
              <a:gd name="T7" fmla="*/ 11 h 30"/>
              <a:gd name="T8" fmla="*/ 3 w 25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0">
                <a:moveTo>
                  <a:pt x="3" y="30"/>
                </a:moveTo>
                <a:cubicBezTo>
                  <a:pt x="3" y="30"/>
                  <a:pt x="14" y="28"/>
                  <a:pt x="19" y="20"/>
                </a:cubicBezTo>
                <a:cubicBezTo>
                  <a:pt x="25" y="12"/>
                  <a:pt x="22" y="0"/>
                  <a:pt x="22" y="0"/>
                </a:cubicBezTo>
                <a:cubicBezTo>
                  <a:pt x="22" y="0"/>
                  <a:pt x="11" y="3"/>
                  <a:pt x="6" y="11"/>
                </a:cubicBezTo>
                <a:cubicBezTo>
                  <a:pt x="0" y="19"/>
                  <a:pt x="3" y="30"/>
                  <a:pt x="3" y="3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9" name="出自【趣你的PPT】(微信:qunideppt)：最优质的PPT资源库"/>
          <p:cNvSpPr>
            <a:spLocks/>
          </p:cNvSpPr>
          <p:nvPr/>
        </p:nvSpPr>
        <p:spPr bwMode="auto">
          <a:xfrm>
            <a:off x="6619679" y="3022869"/>
            <a:ext cx="87934" cy="73278"/>
          </a:xfrm>
          <a:custGeom>
            <a:avLst/>
            <a:gdLst>
              <a:gd name="T0" fmla="*/ 19 w 29"/>
              <a:gd name="T1" fmla="*/ 19 h 25"/>
              <a:gd name="T2" fmla="*/ 29 w 29"/>
              <a:gd name="T3" fmla="*/ 2 h 25"/>
              <a:gd name="T4" fmla="*/ 10 w 29"/>
              <a:gd name="T5" fmla="*/ 6 h 25"/>
              <a:gd name="T6" fmla="*/ 0 w 29"/>
              <a:gd name="T7" fmla="*/ 23 h 25"/>
              <a:gd name="T8" fmla="*/ 19 w 29"/>
              <a:gd name="T9" fmla="*/ 19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5">
                <a:moveTo>
                  <a:pt x="19" y="19"/>
                </a:moveTo>
                <a:cubicBezTo>
                  <a:pt x="27" y="13"/>
                  <a:pt x="29" y="2"/>
                  <a:pt x="29" y="2"/>
                </a:cubicBezTo>
                <a:cubicBezTo>
                  <a:pt x="29" y="2"/>
                  <a:pt x="18" y="0"/>
                  <a:pt x="10" y="6"/>
                </a:cubicBezTo>
                <a:cubicBezTo>
                  <a:pt x="2" y="11"/>
                  <a:pt x="0" y="23"/>
                  <a:pt x="0" y="23"/>
                </a:cubicBezTo>
                <a:cubicBezTo>
                  <a:pt x="0" y="23"/>
                  <a:pt x="11" y="25"/>
                  <a:pt x="19" y="1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0" name="出自【趣你的PPT】(微信:qunideppt)：最优质的PPT资源库"/>
          <p:cNvSpPr>
            <a:spLocks/>
          </p:cNvSpPr>
          <p:nvPr/>
        </p:nvSpPr>
        <p:spPr bwMode="auto">
          <a:xfrm>
            <a:off x="6499991" y="2988673"/>
            <a:ext cx="41525" cy="75721"/>
          </a:xfrm>
          <a:custGeom>
            <a:avLst/>
            <a:gdLst>
              <a:gd name="T0" fmla="*/ 1 w 14"/>
              <a:gd name="T1" fmla="*/ 12 h 25"/>
              <a:gd name="T2" fmla="*/ 5 w 14"/>
              <a:gd name="T3" fmla="*/ 25 h 25"/>
              <a:gd name="T4" fmla="*/ 13 w 14"/>
              <a:gd name="T5" fmla="*/ 14 h 25"/>
              <a:gd name="T6" fmla="*/ 9 w 14"/>
              <a:gd name="T7" fmla="*/ 0 h 25"/>
              <a:gd name="T8" fmla="*/ 1 w 14"/>
              <a:gd name="T9" fmla="*/ 1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5">
                <a:moveTo>
                  <a:pt x="1" y="12"/>
                </a:moveTo>
                <a:cubicBezTo>
                  <a:pt x="0" y="19"/>
                  <a:pt x="5" y="25"/>
                  <a:pt x="5" y="25"/>
                </a:cubicBezTo>
                <a:cubicBezTo>
                  <a:pt x="5" y="25"/>
                  <a:pt x="12" y="21"/>
                  <a:pt x="13" y="14"/>
                </a:cubicBezTo>
                <a:cubicBezTo>
                  <a:pt x="14" y="7"/>
                  <a:pt x="9" y="0"/>
                  <a:pt x="9" y="0"/>
                </a:cubicBezTo>
                <a:cubicBezTo>
                  <a:pt x="9" y="0"/>
                  <a:pt x="2" y="5"/>
                  <a:pt x="1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1" name="出自【趣你的PPT】(微信:qunideppt)：最优质的PPT资源库"/>
          <p:cNvSpPr>
            <a:spLocks/>
          </p:cNvSpPr>
          <p:nvPr/>
        </p:nvSpPr>
        <p:spPr bwMode="auto">
          <a:xfrm>
            <a:off x="6431599" y="2976460"/>
            <a:ext cx="53738" cy="90377"/>
          </a:xfrm>
          <a:custGeom>
            <a:avLst/>
            <a:gdLst>
              <a:gd name="T0" fmla="*/ 6 w 18"/>
              <a:gd name="T1" fmla="*/ 0 h 30"/>
              <a:gd name="T2" fmla="*/ 2 w 18"/>
              <a:gd name="T3" fmla="*/ 17 h 30"/>
              <a:gd name="T4" fmla="*/ 13 w 18"/>
              <a:gd name="T5" fmla="*/ 30 h 30"/>
              <a:gd name="T6" fmla="*/ 16 w 18"/>
              <a:gd name="T7" fmla="*/ 13 h 30"/>
              <a:gd name="T8" fmla="*/ 6 w 18"/>
              <a:gd name="T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30">
                <a:moveTo>
                  <a:pt x="6" y="0"/>
                </a:moveTo>
                <a:cubicBezTo>
                  <a:pt x="6" y="0"/>
                  <a:pt x="0" y="8"/>
                  <a:pt x="2" y="17"/>
                </a:cubicBezTo>
                <a:cubicBezTo>
                  <a:pt x="4" y="25"/>
                  <a:pt x="13" y="30"/>
                  <a:pt x="13" y="30"/>
                </a:cubicBezTo>
                <a:cubicBezTo>
                  <a:pt x="13" y="30"/>
                  <a:pt x="18" y="22"/>
                  <a:pt x="16" y="13"/>
                </a:cubicBezTo>
                <a:cubicBezTo>
                  <a:pt x="14" y="5"/>
                  <a:pt x="6" y="0"/>
                  <a:pt x="6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2" name="出自【趣你的PPT】(微信:qunideppt)：最优质的PPT资源库"/>
          <p:cNvSpPr>
            <a:spLocks/>
          </p:cNvSpPr>
          <p:nvPr/>
        </p:nvSpPr>
        <p:spPr bwMode="auto">
          <a:xfrm>
            <a:off x="5493637" y="3132786"/>
            <a:ext cx="73278" cy="75721"/>
          </a:xfrm>
          <a:custGeom>
            <a:avLst/>
            <a:gdLst>
              <a:gd name="T0" fmla="*/ 18 w 25"/>
              <a:gd name="T1" fmla="*/ 18 h 25"/>
              <a:gd name="T2" fmla="*/ 25 w 25"/>
              <a:gd name="T3" fmla="*/ 0 h 25"/>
              <a:gd name="T4" fmla="*/ 7 w 25"/>
              <a:gd name="T5" fmla="*/ 7 h 25"/>
              <a:gd name="T6" fmla="*/ 0 w 25"/>
              <a:gd name="T7" fmla="*/ 25 h 25"/>
              <a:gd name="T8" fmla="*/ 18 w 25"/>
              <a:gd name="T9" fmla="*/ 18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5">
                <a:moveTo>
                  <a:pt x="18" y="18"/>
                </a:moveTo>
                <a:cubicBezTo>
                  <a:pt x="25" y="12"/>
                  <a:pt x="25" y="0"/>
                  <a:pt x="25" y="0"/>
                </a:cubicBezTo>
                <a:cubicBezTo>
                  <a:pt x="25" y="0"/>
                  <a:pt x="14" y="0"/>
                  <a:pt x="7" y="7"/>
                </a:cubicBezTo>
                <a:cubicBezTo>
                  <a:pt x="0" y="13"/>
                  <a:pt x="0" y="25"/>
                  <a:pt x="0" y="25"/>
                </a:cubicBezTo>
                <a:cubicBezTo>
                  <a:pt x="0" y="25"/>
                  <a:pt x="11" y="25"/>
                  <a:pt x="18" y="1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3" name="出自【趣你的PPT】(微信:qunideppt)：最优质的PPT资源库"/>
          <p:cNvSpPr>
            <a:spLocks/>
          </p:cNvSpPr>
          <p:nvPr/>
        </p:nvSpPr>
        <p:spPr bwMode="auto">
          <a:xfrm>
            <a:off x="5540047" y="3184081"/>
            <a:ext cx="100147" cy="68392"/>
          </a:xfrm>
          <a:custGeom>
            <a:avLst/>
            <a:gdLst>
              <a:gd name="T0" fmla="*/ 0 w 33"/>
              <a:gd name="T1" fmla="*/ 18 h 23"/>
              <a:gd name="T2" fmla="*/ 19 w 33"/>
              <a:gd name="T3" fmla="*/ 19 h 23"/>
              <a:gd name="T4" fmla="*/ 33 w 33"/>
              <a:gd name="T5" fmla="*/ 5 h 23"/>
              <a:gd name="T6" fmla="*/ 13 w 33"/>
              <a:gd name="T7" fmla="*/ 4 h 23"/>
              <a:gd name="T8" fmla="*/ 0 w 33"/>
              <a:gd name="T9" fmla="*/ 18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23">
                <a:moveTo>
                  <a:pt x="0" y="18"/>
                </a:moveTo>
                <a:cubicBezTo>
                  <a:pt x="0" y="18"/>
                  <a:pt x="10" y="23"/>
                  <a:pt x="19" y="19"/>
                </a:cubicBezTo>
                <a:cubicBezTo>
                  <a:pt x="28" y="15"/>
                  <a:pt x="33" y="5"/>
                  <a:pt x="33" y="5"/>
                </a:cubicBezTo>
                <a:cubicBezTo>
                  <a:pt x="33" y="5"/>
                  <a:pt x="22" y="0"/>
                  <a:pt x="13" y="4"/>
                </a:cubicBezTo>
                <a:cubicBezTo>
                  <a:pt x="4" y="8"/>
                  <a:pt x="0" y="18"/>
                  <a:pt x="0" y="1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" name="出自【趣你的PPT】(微信:qunideppt)：最优质的PPT资源库"/>
          <p:cNvSpPr>
            <a:spLocks/>
          </p:cNvSpPr>
          <p:nvPr/>
        </p:nvSpPr>
        <p:spPr bwMode="auto">
          <a:xfrm>
            <a:off x="5435015" y="3120573"/>
            <a:ext cx="48852" cy="68392"/>
          </a:xfrm>
          <a:custGeom>
            <a:avLst/>
            <a:gdLst>
              <a:gd name="T0" fmla="*/ 13 w 16"/>
              <a:gd name="T1" fmla="*/ 14 h 23"/>
              <a:gd name="T2" fmla="*/ 12 w 16"/>
              <a:gd name="T3" fmla="*/ 0 h 23"/>
              <a:gd name="T4" fmla="*/ 2 w 16"/>
              <a:gd name="T5" fmla="*/ 9 h 23"/>
              <a:gd name="T6" fmla="*/ 3 w 16"/>
              <a:gd name="T7" fmla="*/ 23 h 23"/>
              <a:gd name="T8" fmla="*/ 13 w 16"/>
              <a:gd name="T9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23">
                <a:moveTo>
                  <a:pt x="13" y="14"/>
                </a:moveTo>
                <a:cubicBezTo>
                  <a:pt x="16" y="7"/>
                  <a:pt x="12" y="0"/>
                  <a:pt x="12" y="0"/>
                </a:cubicBezTo>
                <a:cubicBezTo>
                  <a:pt x="12" y="0"/>
                  <a:pt x="5" y="3"/>
                  <a:pt x="2" y="9"/>
                </a:cubicBezTo>
                <a:cubicBezTo>
                  <a:pt x="0" y="16"/>
                  <a:pt x="3" y="23"/>
                  <a:pt x="3" y="23"/>
                </a:cubicBezTo>
                <a:cubicBezTo>
                  <a:pt x="3" y="23"/>
                  <a:pt x="10" y="20"/>
                  <a:pt x="13" y="1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78834" y="3088818"/>
            <a:ext cx="41525" cy="92818"/>
          </a:xfrm>
          <a:prstGeom prst="ellipse">
            <a:avLst/>
          </a:pr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6" name="出自【趣你的PPT】(微信:qunideppt)：最优质的PPT资源库"/>
          <p:cNvSpPr>
            <a:spLocks/>
          </p:cNvSpPr>
          <p:nvPr/>
        </p:nvSpPr>
        <p:spPr bwMode="auto">
          <a:xfrm>
            <a:off x="4177072" y="5406853"/>
            <a:ext cx="58622" cy="75721"/>
          </a:xfrm>
          <a:custGeom>
            <a:avLst/>
            <a:gdLst>
              <a:gd name="T0" fmla="*/ 16 w 19"/>
              <a:gd name="T1" fmla="*/ 16 h 26"/>
              <a:gd name="T2" fmla="*/ 15 w 19"/>
              <a:gd name="T3" fmla="*/ 0 h 26"/>
              <a:gd name="T4" fmla="*/ 3 w 19"/>
              <a:gd name="T5" fmla="*/ 11 h 26"/>
              <a:gd name="T6" fmla="*/ 4 w 19"/>
              <a:gd name="T7" fmla="*/ 26 h 26"/>
              <a:gd name="T8" fmla="*/ 16 w 19"/>
              <a:gd name="T9" fmla="*/ 1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6">
                <a:moveTo>
                  <a:pt x="16" y="16"/>
                </a:moveTo>
                <a:cubicBezTo>
                  <a:pt x="19" y="8"/>
                  <a:pt x="15" y="0"/>
                  <a:pt x="15" y="0"/>
                </a:cubicBezTo>
                <a:cubicBezTo>
                  <a:pt x="15" y="0"/>
                  <a:pt x="6" y="3"/>
                  <a:pt x="3" y="11"/>
                </a:cubicBezTo>
                <a:cubicBezTo>
                  <a:pt x="0" y="18"/>
                  <a:pt x="4" y="26"/>
                  <a:pt x="4" y="26"/>
                </a:cubicBezTo>
                <a:cubicBezTo>
                  <a:pt x="4" y="26"/>
                  <a:pt x="13" y="23"/>
                  <a:pt x="16" y="1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7" name="出自【趣你的PPT】(微信:qunideppt)：最优质的PPT资源库"/>
          <p:cNvSpPr>
            <a:spLocks/>
          </p:cNvSpPr>
          <p:nvPr/>
        </p:nvSpPr>
        <p:spPr bwMode="auto">
          <a:xfrm>
            <a:off x="4245464" y="5401969"/>
            <a:ext cx="43966" cy="87934"/>
          </a:xfrm>
          <a:custGeom>
            <a:avLst/>
            <a:gdLst>
              <a:gd name="T0" fmla="*/ 13 w 14"/>
              <a:gd name="T1" fmla="*/ 14 h 29"/>
              <a:gd name="T2" fmla="*/ 6 w 14"/>
              <a:gd name="T3" fmla="*/ 0 h 29"/>
              <a:gd name="T4" fmla="*/ 0 w 14"/>
              <a:gd name="T5" fmla="*/ 15 h 29"/>
              <a:gd name="T6" fmla="*/ 7 w 14"/>
              <a:gd name="T7" fmla="*/ 29 h 29"/>
              <a:gd name="T8" fmla="*/ 13 w 14"/>
              <a:gd name="T9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9">
                <a:moveTo>
                  <a:pt x="13" y="14"/>
                </a:moveTo>
                <a:cubicBezTo>
                  <a:pt x="13" y="6"/>
                  <a:pt x="6" y="0"/>
                  <a:pt x="6" y="0"/>
                </a:cubicBezTo>
                <a:cubicBezTo>
                  <a:pt x="6" y="0"/>
                  <a:pt x="0" y="7"/>
                  <a:pt x="0" y="15"/>
                </a:cubicBezTo>
                <a:cubicBezTo>
                  <a:pt x="1" y="23"/>
                  <a:pt x="7" y="29"/>
                  <a:pt x="7" y="29"/>
                </a:cubicBezTo>
                <a:cubicBezTo>
                  <a:pt x="7" y="29"/>
                  <a:pt x="14" y="22"/>
                  <a:pt x="13" y="1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8" name="出自【趣你的PPT】(微信:qunideppt)：最优质的PPT资源库"/>
          <p:cNvSpPr>
            <a:spLocks/>
          </p:cNvSpPr>
          <p:nvPr/>
        </p:nvSpPr>
        <p:spPr bwMode="auto">
          <a:xfrm>
            <a:off x="4301643" y="5384870"/>
            <a:ext cx="56181" cy="78164"/>
          </a:xfrm>
          <a:custGeom>
            <a:avLst/>
            <a:gdLst>
              <a:gd name="T0" fmla="*/ 15 w 19"/>
              <a:gd name="T1" fmla="*/ 26 h 26"/>
              <a:gd name="T2" fmla="*/ 15 w 19"/>
              <a:gd name="T3" fmla="*/ 11 h 26"/>
              <a:gd name="T4" fmla="*/ 4 w 19"/>
              <a:gd name="T5" fmla="*/ 0 h 26"/>
              <a:gd name="T6" fmla="*/ 3 w 19"/>
              <a:gd name="T7" fmla="*/ 16 h 26"/>
              <a:gd name="T8" fmla="*/ 15 w 19"/>
              <a:gd name="T9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6">
                <a:moveTo>
                  <a:pt x="15" y="26"/>
                </a:moveTo>
                <a:cubicBezTo>
                  <a:pt x="15" y="26"/>
                  <a:pt x="19" y="18"/>
                  <a:pt x="15" y="11"/>
                </a:cubicBezTo>
                <a:cubicBezTo>
                  <a:pt x="12" y="3"/>
                  <a:pt x="4" y="0"/>
                  <a:pt x="4" y="0"/>
                </a:cubicBezTo>
                <a:cubicBezTo>
                  <a:pt x="4" y="0"/>
                  <a:pt x="0" y="8"/>
                  <a:pt x="3" y="16"/>
                </a:cubicBezTo>
                <a:cubicBezTo>
                  <a:pt x="7" y="23"/>
                  <a:pt x="15" y="26"/>
                  <a:pt x="15" y="2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9" name="出自【趣你的PPT】(微信:qunideppt)：最优质的PPT资源库"/>
          <p:cNvSpPr>
            <a:spLocks/>
          </p:cNvSpPr>
          <p:nvPr/>
        </p:nvSpPr>
        <p:spPr bwMode="auto">
          <a:xfrm>
            <a:off x="8695895" y="4485990"/>
            <a:ext cx="83048" cy="87934"/>
          </a:xfrm>
          <a:custGeom>
            <a:avLst/>
            <a:gdLst>
              <a:gd name="T0" fmla="*/ 21 w 28"/>
              <a:gd name="T1" fmla="*/ 21 h 29"/>
              <a:gd name="T2" fmla="*/ 27 w 28"/>
              <a:gd name="T3" fmla="*/ 0 h 29"/>
              <a:gd name="T4" fmla="*/ 7 w 28"/>
              <a:gd name="T5" fmla="*/ 9 h 29"/>
              <a:gd name="T6" fmla="*/ 1 w 28"/>
              <a:gd name="T7" fmla="*/ 29 h 29"/>
              <a:gd name="T8" fmla="*/ 21 w 28"/>
              <a:gd name="T9" fmla="*/ 21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9">
                <a:moveTo>
                  <a:pt x="21" y="21"/>
                </a:moveTo>
                <a:cubicBezTo>
                  <a:pt x="28" y="13"/>
                  <a:pt x="27" y="0"/>
                  <a:pt x="27" y="0"/>
                </a:cubicBezTo>
                <a:cubicBezTo>
                  <a:pt x="27" y="0"/>
                  <a:pt x="15" y="1"/>
                  <a:pt x="7" y="9"/>
                </a:cubicBezTo>
                <a:cubicBezTo>
                  <a:pt x="0" y="17"/>
                  <a:pt x="1" y="29"/>
                  <a:pt x="1" y="29"/>
                </a:cubicBezTo>
                <a:cubicBezTo>
                  <a:pt x="1" y="29"/>
                  <a:pt x="13" y="29"/>
                  <a:pt x="21" y="2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0" name="出自【趣你的PPT】(微信:qunideppt)：最优质的PPT资源库"/>
          <p:cNvSpPr>
            <a:spLocks/>
          </p:cNvSpPr>
          <p:nvPr/>
        </p:nvSpPr>
        <p:spPr bwMode="auto">
          <a:xfrm>
            <a:off x="8600634" y="4485990"/>
            <a:ext cx="53738" cy="117244"/>
          </a:xfrm>
          <a:custGeom>
            <a:avLst/>
            <a:gdLst>
              <a:gd name="T0" fmla="*/ 8 w 18"/>
              <a:gd name="T1" fmla="*/ 39 h 39"/>
              <a:gd name="T2" fmla="*/ 18 w 18"/>
              <a:gd name="T3" fmla="*/ 20 h 39"/>
              <a:gd name="T4" fmla="*/ 10 w 18"/>
              <a:gd name="T5" fmla="*/ 0 h 39"/>
              <a:gd name="T6" fmla="*/ 0 w 18"/>
              <a:gd name="T7" fmla="*/ 19 h 39"/>
              <a:gd name="T8" fmla="*/ 8 w 18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39">
                <a:moveTo>
                  <a:pt x="8" y="39"/>
                </a:moveTo>
                <a:cubicBezTo>
                  <a:pt x="8" y="39"/>
                  <a:pt x="18" y="31"/>
                  <a:pt x="18" y="20"/>
                </a:cubicBezTo>
                <a:cubicBezTo>
                  <a:pt x="18" y="9"/>
                  <a:pt x="10" y="0"/>
                  <a:pt x="10" y="0"/>
                </a:cubicBezTo>
                <a:cubicBezTo>
                  <a:pt x="10" y="0"/>
                  <a:pt x="0" y="8"/>
                  <a:pt x="0" y="19"/>
                </a:cubicBezTo>
                <a:cubicBezTo>
                  <a:pt x="0" y="30"/>
                  <a:pt x="8" y="39"/>
                  <a:pt x="8" y="3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1" name="出自【趣你的PPT】(微信:qunideppt)：最优质的PPT资源库"/>
          <p:cNvSpPr>
            <a:spLocks/>
          </p:cNvSpPr>
          <p:nvPr/>
        </p:nvSpPr>
        <p:spPr bwMode="auto">
          <a:xfrm>
            <a:off x="9054959" y="4586137"/>
            <a:ext cx="85491" cy="83048"/>
          </a:xfrm>
          <a:custGeom>
            <a:avLst/>
            <a:gdLst>
              <a:gd name="T0" fmla="*/ 21 w 28"/>
              <a:gd name="T1" fmla="*/ 20 h 28"/>
              <a:gd name="T2" fmla="*/ 28 w 28"/>
              <a:gd name="T3" fmla="*/ 0 h 28"/>
              <a:gd name="T4" fmla="*/ 8 w 28"/>
              <a:gd name="T5" fmla="*/ 8 h 28"/>
              <a:gd name="T6" fmla="*/ 0 w 28"/>
              <a:gd name="T7" fmla="*/ 28 h 28"/>
              <a:gd name="T8" fmla="*/ 21 w 28"/>
              <a:gd name="T9" fmla="*/ 2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8">
                <a:moveTo>
                  <a:pt x="21" y="20"/>
                </a:moveTo>
                <a:cubicBezTo>
                  <a:pt x="28" y="12"/>
                  <a:pt x="28" y="0"/>
                  <a:pt x="28" y="0"/>
                </a:cubicBezTo>
                <a:cubicBezTo>
                  <a:pt x="28" y="0"/>
                  <a:pt x="15" y="0"/>
                  <a:pt x="8" y="8"/>
                </a:cubicBezTo>
                <a:cubicBezTo>
                  <a:pt x="0" y="16"/>
                  <a:pt x="0" y="28"/>
                  <a:pt x="0" y="28"/>
                </a:cubicBezTo>
                <a:cubicBezTo>
                  <a:pt x="0" y="28"/>
                  <a:pt x="13" y="28"/>
                  <a:pt x="21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2" name="出自【趣你的PPT】(微信:qunideppt)：最优质的PPT资源库"/>
          <p:cNvSpPr>
            <a:spLocks/>
          </p:cNvSpPr>
          <p:nvPr/>
        </p:nvSpPr>
        <p:spPr bwMode="auto">
          <a:xfrm>
            <a:off x="9120910" y="4634989"/>
            <a:ext cx="117244" cy="63508"/>
          </a:xfrm>
          <a:custGeom>
            <a:avLst/>
            <a:gdLst>
              <a:gd name="T0" fmla="*/ 0 w 39"/>
              <a:gd name="T1" fmla="*/ 14 h 21"/>
              <a:gd name="T2" fmla="*/ 21 w 39"/>
              <a:gd name="T3" fmla="*/ 20 h 21"/>
              <a:gd name="T4" fmla="*/ 39 w 39"/>
              <a:gd name="T5" fmla="*/ 8 h 21"/>
              <a:gd name="T6" fmla="*/ 18 w 39"/>
              <a:gd name="T7" fmla="*/ 2 h 21"/>
              <a:gd name="T8" fmla="*/ 0 w 39"/>
              <a:gd name="T9" fmla="*/ 1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21">
                <a:moveTo>
                  <a:pt x="0" y="14"/>
                </a:moveTo>
                <a:cubicBezTo>
                  <a:pt x="0" y="14"/>
                  <a:pt x="10" y="21"/>
                  <a:pt x="21" y="20"/>
                </a:cubicBezTo>
                <a:cubicBezTo>
                  <a:pt x="32" y="18"/>
                  <a:pt x="39" y="8"/>
                  <a:pt x="39" y="8"/>
                </a:cubicBezTo>
                <a:cubicBezTo>
                  <a:pt x="39" y="8"/>
                  <a:pt x="29" y="0"/>
                  <a:pt x="18" y="2"/>
                </a:cubicBezTo>
                <a:cubicBezTo>
                  <a:pt x="8" y="4"/>
                  <a:pt x="0" y="14"/>
                  <a:pt x="0" y="1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3" name="出自【趣你的PPT】(微信:qunideppt)：最优质的PPT资源库"/>
          <p:cNvSpPr>
            <a:spLocks/>
          </p:cNvSpPr>
          <p:nvPr/>
        </p:nvSpPr>
        <p:spPr bwMode="auto">
          <a:xfrm>
            <a:off x="9091598" y="4696055"/>
            <a:ext cx="95263" cy="83048"/>
          </a:xfrm>
          <a:custGeom>
            <a:avLst/>
            <a:gdLst>
              <a:gd name="T0" fmla="*/ 32 w 32"/>
              <a:gd name="T1" fmla="*/ 25 h 28"/>
              <a:gd name="T2" fmla="*/ 21 w 32"/>
              <a:gd name="T3" fmla="*/ 7 h 28"/>
              <a:gd name="T4" fmla="*/ 0 w 32"/>
              <a:gd name="T5" fmla="*/ 3 h 28"/>
              <a:gd name="T6" fmla="*/ 11 w 32"/>
              <a:gd name="T7" fmla="*/ 21 h 28"/>
              <a:gd name="T8" fmla="*/ 32 w 32"/>
              <a:gd name="T9" fmla="*/ 2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28">
                <a:moveTo>
                  <a:pt x="32" y="25"/>
                </a:moveTo>
                <a:cubicBezTo>
                  <a:pt x="32" y="25"/>
                  <a:pt x="30" y="13"/>
                  <a:pt x="21" y="7"/>
                </a:cubicBezTo>
                <a:cubicBezTo>
                  <a:pt x="12" y="0"/>
                  <a:pt x="0" y="3"/>
                  <a:pt x="0" y="3"/>
                </a:cubicBezTo>
                <a:cubicBezTo>
                  <a:pt x="0" y="3"/>
                  <a:pt x="2" y="15"/>
                  <a:pt x="11" y="21"/>
                </a:cubicBezTo>
                <a:cubicBezTo>
                  <a:pt x="20" y="28"/>
                  <a:pt x="32" y="25"/>
                  <a:pt x="32" y="2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4" name="出自【趣你的PPT】(微信:qunideppt)：最优质的PPT资源库"/>
          <p:cNvSpPr>
            <a:spLocks/>
          </p:cNvSpPr>
          <p:nvPr/>
        </p:nvSpPr>
        <p:spPr bwMode="auto">
          <a:xfrm>
            <a:off x="8981680" y="4725365"/>
            <a:ext cx="97704" cy="80607"/>
          </a:xfrm>
          <a:custGeom>
            <a:avLst/>
            <a:gdLst>
              <a:gd name="T0" fmla="*/ 11 w 33"/>
              <a:gd name="T1" fmla="*/ 21 h 27"/>
              <a:gd name="T2" fmla="*/ 33 w 33"/>
              <a:gd name="T3" fmla="*/ 24 h 27"/>
              <a:gd name="T4" fmla="*/ 21 w 33"/>
              <a:gd name="T5" fmla="*/ 6 h 27"/>
              <a:gd name="T6" fmla="*/ 0 w 33"/>
              <a:gd name="T7" fmla="*/ 2 h 27"/>
              <a:gd name="T8" fmla="*/ 11 w 33"/>
              <a:gd name="T9" fmla="*/ 2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27">
                <a:moveTo>
                  <a:pt x="11" y="21"/>
                </a:moveTo>
                <a:cubicBezTo>
                  <a:pt x="20" y="27"/>
                  <a:pt x="33" y="24"/>
                  <a:pt x="33" y="24"/>
                </a:cubicBezTo>
                <a:cubicBezTo>
                  <a:pt x="33" y="24"/>
                  <a:pt x="30" y="12"/>
                  <a:pt x="21" y="6"/>
                </a:cubicBezTo>
                <a:cubicBezTo>
                  <a:pt x="12" y="0"/>
                  <a:pt x="0" y="2"/>
                  <a:pt x="0" y="2"/>
                </a:cubicBezTo>
                <a:cubicBezTo>
                  <a:pt x="0" y="2"/>
                  <a:pt x="2" y="15"/>
                  <a:pt x="11" y="2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5" name="出自【趣你的PPT】(微信:qunideppt)：最优质的PPT资源库"/>
          <p:cNvSpPr>
            <a:spLocks/>
          </p:cNvSpPr>
          <p:nvPr/>
        </p:nvSpPr>
        <p:spPr bwMode="auto">
          <a:xfrm>
            <a:off x="8881533" y="4805972"/>
            <a:ext cx="100147" cy="80607"/>
          </a:xfrm>
          <a:custGeom>
            <a:avLst/>
            <a:gdLst>
              <a:gd name="T0" fmla="*/ 22 w 33"/>
              <a:gd name="T1" fmla="*/ 6 h 27"/>
              <a:gd name="T2" fmla="*/ 0 w 33"/>
              <a:gd name="T3" fmla="*/ 3 h 27"/>
              <a:gd name="T4" fmla="*/ 12 w 33"/>
              <a:gd name="T5" fmla="*/ 21 h 27"/>
              <a:gd name="T6" fmla="*/ 33 w 33"/>
              <a:gd name="T7" fmla="*/ 25 h 27"/>
              <a:gd name="T8" fmla="*/ 22 w 33"/>
              <a:gd name="T9" fmla="*/ 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27">
                <a:moveTo>
                  <a:pt x="22" y="6"/>
                </a:moveTo>
                <a:cubicBezTo>
                  <a:pt x="13" y="0"/>
                  <a:pt x="0" y="3"/>
                  <a:pt x="0" y="3"/>
                </a:cubicBezTo>
                <a:cubicBezTo>
                  <a:pt x="0" y="3"/>
                  <a:pt x="3" y="15"/>
                  <a:pt x="12" y="21"/>
                </a:cubicBezTo>
                <a:cubicBezTo>
                  <a:pt x="21" y="27"/>
                  <a:pt x="33" y="25"/>
                  <a:pt x="33" y="25"/>
                </a:cubicBezTo>
                <a:cubicBezTo>
                  <a:pt x="33" y="25"/>
                  <a:pt x="31" y="13"/>
                  <a:pt x="22" y="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6" name="出自【趣你的PPT】(微信:qunideppt)：最优质的PPT资源库"/>
          <p:cNvSpPr>
            <a:spLocks/>
          </p:cNvSpPr>
          <p:nvPr/>
        </p:nvSpPr>
        <p:spPr bwMode="auto">
          <a:xfrm>
            <a:off x="7706638" y="4285696"/>
            <a:ext cx="65951" cy="51295"/>
          </a:xfrm>
          <a:custGeom>
            <a:avLst/>
            <a:gdLst>
              <a:gd name="T0" fmla="*/ 8 w 22"/>
              <a:gd name="T1" fmla="*/ 13 h 17"/>
              <a:gd name="T2" fmla="*/ 22 w 22"/>
              <a:gd name="T3" fmla="*/ 16 h 17"/>
              <a:gd name="T4" fmla="*/ 14 w 22"/>
              <a:gd name="T5" fmla="*/ 4 h 17"/>
              <a:gd name="T6" fmla="*/ 0 w 22"/>
              <a:gd name="T7" fmla="*/ 1 h 17"/>
              <a:gd name="T8" fmla="*/ 8 w 22"/>
              <a:gd name="T9" fmla="*/ 1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7">
                <a:moveTo>
                  <a:pt x="8" y="13"/>
                </a:moveTo>
                <a:cubicBezTo>
                  <a:pt x="14" y="17"/>
                  <a:pt x="22" y="16"/>
                  <a:pt x="22" y="16"/>
                </a:cubicBezTo>
                <a:cubicBezTo>
                  <a:pt x="22" y="16"/>
                  <a:pt x="20" y="8"/>
                  <a:pt x="14" y="4"/>
                </a:cubicBezTo>
                <a:cubicBezTo>
                  <a:pt x="8" y="0"/>
                  <a:pt x="0" y="1"/>
                  <a:pt x="0" y="1"/>
                </a:cubicBezTo>
                <a:cubicBezTo>
                  <a:pt x="0" y="1"/>
                  <a:pt x="2" y="9"/>
                  <a:pt x="8" y="1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7" name="出自【趣你的PPT】(微信:qunideppt)：最优质的PPT资源库"/>
          <p:cNvSpPr>
            <a:spLocks/>
          </p:cNvSpPr>
          <p:nvPr/>
        </p:nvSpPr>
        <p:spPr bwMode="auto">
          <a:xfrm>
            <a:off x="7706638" y="4241728"/>
            <a:ext cx="61065" cy="41525"/>
          </a:xfrm>
          <a:custGeom>
            <a:avLst/>
            <a:gdLst>
              <a:gd name="T0" fmla="*/ 12 w 20"/>
              <a:gd name="T1" fmla="*/ 12 h 14"/>
              <a:gd name="T2" fmla="*/ 20 w 20"/>
              <a:gd name="T3" fmla="*/ 2 h 14"/>
              <a:gd name="T4" fmla="*/ 8 w 20"/>
              <a:gd name="T5" fmla="*/ 2 h 14"/>
              <a:gd name="T6" fmla="*/ 0 w 20"/>
              <a:gd name="T7" fmla="*/ 12 h 14"/>
              <a:gd name="T8" fmla="*/ 12 w 20"/>
              <a:gd name="T9" fmla="*/ 1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4">
                <a:moveTo>
                  <a:pt x="12" y="12"/>
                </a:moveTo>
                <a:cubicBezTo>
                  <a:pt x="18" y="9"/>
                  <a:pt x="20" y="2"/>
                  <a:pt x="20" y="2"/>
                </a:cubicBezTo>
                <a:cubicBezTo>
                  <a:pt x="20" y="2"/>
                  <a:pt x="13" y="0"/>
                  <a:pt x="8" y="2"/>
                </a:cubicBezTo>
                <a:cubicBezTo>
                  <a:pt x="2" y="5"/>
                  <a:pt x="0" y="12"/>
                  <a:pt x="0" y="12"/>
                </a:cubicBezTo>
                <a:cubicBezTo>
                  <a:pt x="0" y="12"/>
                  <a:pt x="6" y="14"/>
                  <a:pt x="12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8" name="出自【趣你的PPT】(微信:qunideppt)：最优质的PPT资源库"/>
          <p:cNvSpPr>
            <a:spLocks/>
          </p:cNvSpPr>
          <p:nvPr/>
        </p:nvSpPr>
        <p:spPr bwMode="auto">
          <a:xfrm>
            <a:off x="7347576" y="3611537"/>
            <a:ext cx="73278" cy="48852"/>
          </a:xfrm>
          <a:custGeom>
            <a:avLst/>
            <a:gdLst>
              <a:gd name="T0" fmla="*/ 14 w 24"/>
              <a:gd name="T1" fmla="*/ 14 h 16"/>
              <a:gd name="T2" fmla="*/ 24 w 24"/>
              <a:gd name="T3" fmla="*/ 4 h 16"/>
              <a:gd name="T4" fmla="*/ 10 w 24"/>
              <a:gd name="T5" fmla="*/ 3 h 16"/>
              <a:gd name="T6" fmla="*/ 0 w 24"/>
              <a:gd name="T7" fmla="*/ 13 h 16"/>
              <a:gd name="T8" fmla="*/ 14 w 24"/>
              <a:gd name="T9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6">
                <a:moveTo>
                  <a:pt x="14" y="14"/>
                </a:moveTo>
                <a:cubicBezTo>
                  <a:pt x="21" y="11"/>
                  <a:pt x="24" y="4"/>
                  <a:pt x="24" y="4"/>
                </a:cubicBezTo>
                <a:cubicBezTo>
                  <a:pt x="24" y="4"/>
                  <a:pt x="17" y="0"/>
                  <a:pt x="10" y="3"/>
                </a:cubicBezTo>
                <a:cubicBezTo>
                  <a:pt x="3" y="5"/>
                  <a:pt x="0" y="13"/>
                  <a:pt x="0" y="13"/>
                </a:cubicBezTo>
                <a:cubicBezTo>
                  <a:pt x="0" y="13"/>
                  <a:pt x="7" y="16"/>
                  <a:pt x="14" y="1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9" name="出自【趣你的PPT】(微信:qunideppt)：最优质的PPT资源库"/>
          <p:cNvSpPr>
            <a:spLocks/>
          </p:cNvSpPr>
          <p:nvPr/>
        </p:nvSpPr>
        <p:spPr bwMode="auto">
          <a:xfrm>
            <a:off x="7323150" y="3577339"/>
            <a:ext cx="36639" cy="68392"/>
          </a:xfrm>
          <a:custGeom>
            <a:avLst/>
            <a:gdLst>
              <a:gd name="T0" fmla="*/ 11 w 12"/>
              <a:gd name="T1" fmla="*/ 13 h 23"/>
              <a:gd name="T2" fmla="*/ 8 w 12"/>
              <a:gd name="T3" fmla="*/ 0 h 23"/>
              <a:gd name="T4" fmla="*/ 1 w 12"/>
              <a:gd name="T5" fmla="*/ 10 h 23"/>
              <a:gd name="T6" fmla="*/ 4 w 12"/>
              <a:gd name="T7" fmla="*/ 23 h 23"/>
              <a:gd name="T8" fmla="*/ 11 w 12"/>
              <a:gd name="T9" fmla="*/ 1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23">
                <a:moveTo>
                  <a:pt x="11" y="13"/>
                </a:moveTo>
                <a:cubicBezTo>
                  <a:pt x="12" y="6"/>
                  <a:pt x="8" y="0"/>
                  <a:pt x="8" y="0"/>
                </a:cubicBezTo>
                <a:cubicBezTo>
                  <a:pt x="8" y="0"/>
                  <a:pt x="2" y="4"/>
                  <a:pt x="1" y="10"/>
                </a:cubicBezTo>
                <a:cubicBezTo>
                  <a:pt x="0" y="17"/>
                  <a:pt x="4" y="23"/>
                  <a:pt x="4" y="23"/>
                </a:cubicBezTo>
                <a:cubicBezTo>
                  <a:pt x="4" y="23"/>
                  <a:pt x="10" y="19"/>
                  <a:pt x="11" y="1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0" name="出自【趣你的PPT】(微信:qunideppt)：最优质的PPT资源库"/>
          <p:cNvSpPr>
            <a:spLocks/>
          </p:cNvSpPr>
          <p:nvPr/>
        </p:nvSpPr>
        <p:spPr bwMode="auto">
          <a:xfrm>
            <a:off x="6077420" y="3965714"/>
            <a:ext cx="36639" cy="65951"/>
          </a:xfrm>
          <a:custGeom>
            <a:avLst/>
            <a:gdLst>
              <a:gd name="T0" fmla="*/ 1 w 12"/>
              <a:gd name="T1" fmla="*/ 10 h 22"/>
              <a:gd name="T2" fmla="*/ 4 w 12"/>
              <a:gd name="T3" fmla="*/ 22 h 22"/>
              <a:gd name="T4" fmla="*/ 11 w 12"/>
              <a:gd name="T5" fmla="*/ 12 h 22"/>
              <a:gd name="T6" fmla="*/ 8 w 12"/>
              <a:gd name="T7" fmla="*/ 0 h 22"/>
              <a:gd name="T8" fmla="*/ 1 w 12"/>
              <a:gd name="T9" fmla="*/ 1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22">
                <a:moveTo>
                  <a:pt x="1" y="10"/>
                </a:moveTo>
                <a:cubicBezTo>
                  <a:pt x="0" y="16"/>
                  <a:pt x="4" y="22"/>
                  <a:pt x="4" y="22"/>
                </a:cubicBezTo>
                <a:cubicBezTo>
                  <a:pt x="4" y="22"/>
                  <a:pt x="10" y="18"/>
                  <a:pt x="11" y="12"/>
                </a:cubicBezTo>
                <a:cubicBezTo>
                  <a:pt x="12" y="6"/>
                  <a:pt x="8" y="0"/>
                  <a:pt x="8" y="0"/>
                </a:cubicBezTo>
                <a:cubicBezTo>
                  <a:pt x="8" y="0"/>
                  <a:pt x="2" y="4"/>
                  <a:pt x="1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1" name="出自【趣你的PPT】(微信:qunideppt)：最优质的PPT资源库"/>
          <p:cNvSpPr>
            <a:spLocks/>
          </p:cNvSpPr>
          <p:nvPr/>
        </p:nvSpPr>
        <p:spPr bwMode="auto">
          <a:xfrm>
            <a:off x="6377859" y="4388286"/>
            <a:ext cx="73278" cy="46411"/>
          </a:xfrm>
          <a:custGeom>
            <a:avLst/>
            <a:gdLst>
              <a:gd name="T0" fmla="*/ 15 w 25"/>
              <a:gd name="T1" fmla="*/ 14 h 16"/>
              <a:gd name="T2" fmla="*/ 25 w 25"/>
              <a:gd name="T3" fmla="*/ 4 h 16"/>
              <a:gd name="T4" fmla="*/ 10 w 25"/>
              <a:gd name="T5" fmla="*/ 3 h 16"/>
              <a:gd name="T6" fmla="*/ 0 w 25"/>
              <a:gd name="T7" fmla="*/ 13 h 16"/>
              <a:gd name="T8" fmla="*/ 15 w 25"/>
              <a:gd name="T9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16">
                <a:moveTo>
                  <a:pt x="15" y="14"/>
                </a:moveTo>
                <a:cubicBezTo>
                  <a:pt x="21" y="11"/>
                  <a:pt x="25" y="4"/>
                  <a:pt x="25" y="4"/>
                </a:cubicBezTo>
                <a:cubicBezTo>
                  <a:pt x="25" y="4"/>
                  <a:pt x="17" y="0"/>
                  <a:pt x="10" y="3"/>
                </a:cubicBezTo>
                <a:cubicBezTo>
                  <a:pt x="4" y="5"/>
                  <a:pt x="0" y="13"/>
                  <a:pt x="0" y="13"/>
                </a:cubicBezTo>
                <a:cubicBezTo>
                  <a:pt x="0" y="13"/>
                  <a:pt x="8" y="16"/>
                  <a:pt x="15" y="1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2" name="出自【趣你的PPT】(微信:qunideppt)：最优质的PPT资源库"/>
          <p:cNvSpPr>
            <a:spLocks/>
          </p:cNvSpPr>
          <p:nvPr/>
        </p:nvSpPr>
        <p:spPr bwMode="auto">
          <a:xfrm>
            <a:off x="6353433" y="4351647"/>
            <a:ext cx="39082" cy="65951"/>
          </a:xfrm>
          <a:custGeom>
            <a:avLst/>
            <a:gdLst>
              <a:gd name="T0" fmla="*/ 9 w 13"/>
              <a:gd name="T1" fmla="*/ 0 h 22"/>
              <a:gd name="T2" fmla="*/ 1 w 13"/>
              <a:gd name="T3" fmla="*/ 10 h 22"/>
              <a:gd name="T4" fmla="*/ 4 w 13"/>
              <a:gd name="T5" fmla="*/ 22 h 22"/>
              <a:gd name="T6" fmla="*/ 11 w 13"/>
              <a:gd name="T7" fmla="*/ 12 h 22"/>
              <a:gd name="T8" fmla="*/ 9 w 13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2">
                <a:moveTo>
                  <a:pt x="9" y="0"/>
                </a:moveTo>
                <a:cubicBezTo>
                  <a:pt x="9" y="0"/>
                  <a:pt x="3" y="4"/>
                  <a:pt x="1" y="10"/>
                </a:cubicBezTo>
                <a:cubicBezTo>
                  <a:pt x="0" y="16"/>
                  <a:pt x="4" y="22"/>
                  <a:pt x="4" y="22"/>
                </a:cubicBezTo>
                <a:cubicBezTo>
                  <a:pt x="4" y="22"/>
                  <a:pt x="10" y="19"/>
                  <a:pt x="11" y="12"/>
                </a:cubicBezTo>
                <a:cubicBezTo>
                  <a:pt x="13" y="6"/>
                  <a:pt x="9" y="0"/>
                  <a:pt x="9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3" name="出自【趣你的PPT】(微信:qunideppt)：最优质的PPT资源库"/>
          <p:cNvSpPr>
            <a:spLocks/>
          </p:cNvSpPr>
          <p:nvPr/>
        </p:nvSpPr>
        <p:spPr bwMode="auto">
          <a:xfrm>
            <a:off x="5115032" y="3477194"/>
            <a:ext cx="56181" cy="95263"/>
          </a:xfrm>
          <a:custGeom>
            <a:avLst/>
            <a:gdLst>
              <a:gd name="T0" fmla="*/ 17 w 19"/>
              <a:gd name="T1" fmla="*/ 18 h 32"/>
              <a:gd name="T2" fmla="*/ 14 w 19"/>
              <a:gd name="T3" fmla="*/ 0 h 32"/>
              <a:gd name="T4" fmla="*/ 2 w 19"/>
              <a:gd name="T5" fmla="*/ 14 h 32"/>
              <a:gd name="T6" fmla="*/ 5 w 19"/>
              <a:gd name="T7" fmla="*/ 32 h 32"/>
              <a:gd name="T8" fmla="*/ 17 w 19"/>
              <a:gd name="T9" fmla="*/ 1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32">
                <a:moveTo>
                  <a:pt x="17" y="18"/>
                </a:moveTo>
                <a:cubicBezTo>
                  <a:pt x="19" y="9"/>
                  <a:pt x="14" y="0"/>
                  <a:pt x="14" y="0"/>
                </a:cubicBezTo>
                <a:cubicBezTo>
                  <a:pt x="14" y="0"/>
                  <a:pt x="4" y="5"/>
                  <a:pt x="2" y="14"/>
                </a:cubicBezTo>
                <a:cubicBezTo>
                  <a:pt x="0" y="23"/>
                  <a:pt x="5" y="32"/>
                  <a:pt x="5" y="32"/>
                </a:cubicBezTo>
                <a:cubicBezTo>
                  <a:pt x="5" y="32"/>
                  <a:pt x="14" y="27"/>
                  <a:pt x="17" y="1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4" name="出自【趣你的PPT】(微信:qunideppt)：最优质的PPT资源库"/>
          <p:cNvSpPr>
            <a:spLocks/>
          </p:cNvSpPr>
          <p:nvPr/>
        </p:nvSpPr>
        <p:spPr bwMode="auto">
          <a:xfrm>
            <a:off x="5056410" y="3518717"/>
            <a:ext cx="58622" cy="63508"/>
          </a:xfrm>
          <a:custGeom>
            <a:avLst/>
            <a:gdLst>
              <a:gd name="T0" fmla="*/ 15 w 20"/>
              <a:gd name="T1" fmla="*/ 6 h 21"/>
              <a:gd name="T2" fmla="*/ 0 w 20"/>
              <a:gd name="T3" fmla="*/ 0 h 21"/>
              <a:gd name="T4" fmla="*/ 5 w 20"/>
              <a:gd name="T5" fmla="*/ 15 h 21"/>
              <a:gd name="T6" fmla="*/ 20 w 20"/>
              <a:gd name="T7" fmla="*/ 21 h 21"/>
              <a:gd name="T8" fmla="*/ 15 w 20"/>
              <a:gd name="T9" fmla="*/ 6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1">
                <a:moveTo>
                  <a:pt x="15" y="6"/>
                </a:moveTo>
                <a:cubicBezTo>
                  <a:pt x="9" y="0"/>
                  <a:pt x="0" y="0"/>
                  <a:pt x="0" y="0"/>
                </a:cubicBezTo>
                <a:cubicBezTo>
                  <a:pt x="0" y="0"/>
                  <a:pt x="0" y="9"/>
                  <a:pt x="5" y="15"/>
                </a:cubicBezTo>
                <a:cubicBezTo>
                  <a:pt x="11" y="20"/>
                  <a:pt x="20" y="21"/>
                  <a:pt x="20" y="21"/>
                </a:cubicBezTo>
                <a:cubicBezTo>
                  <a:pt x="20" y="21"/>
                  <a:pt x="20" y="11"/>
                  <a:pt x="15" y="6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5" name="出自【趣你的PPT】(微信:qunideppt)：最优质的PPT资源库"/>
          <p:cNvSpPr>
            <a:spLocks/>
          </p:cNvSpPr>
          <p:nvPr/>
        </p:nvSpPr>
        <p:spPr bwMode="auto">
          <a:xfrm>
            <a:off x="6026125" y="2680904"/>
            <a:ext cx="102590" cy="75721"/>
          </a:xfrm>
          <a:custGeom>
            <a:avLst/>
            <a:gdLst>
              <a:gd name="T0" fmla="*/ 0 w 34"/>
              <a:gd name="T1" fmla="*/ 21 h 25"/>
              <a:gd name="T2" fmla="*/ 21 w 34"/>
              <a:gd name="T3" fmla="*/ 20 h 25"/>
              <a:gd name="T4" fmla="*/ 34 w 34"/>
              <a:gd name="T5" fmla="*/ 4 h 25"/>
              <a:gd name="T6" fmla="*/ 13 w 34"/>
              <a:gd name="T7" fmla="*/ 5 h 25"/>
              <a:gd name="T8" fmla="*/ 0 w 34"/>
              <a:gd name="T9" fmla="*/ 2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25">
                <a:moveTo>
                  <a:pt x="0" y="21"/>
                </a:moveTo>
                <a:cubicBezTo>
                  <a:pt x="0" y="21"/>
                  <a:pt x="12" y="25"/>
                  <a:pt x="21" y="20"/>
                </a:cubicBezTo>
                <a:cubicBezTo>
                  <a:pt x="30" y="15"/>
                  <a:pt x="34" y="4"/>
                  <a:pt x="34" y="4"/>
                </a:cubicBezTo>
                <a:cubicBezTo>
                  <a:pt x="34" y="4"/>
                  <a:pt x="23" y="0"/>
                  <a:pt x="13" y="5"/>
                </a:cubicBezTo>
                <a:cubicBezTo>
                  <a:pt x="4" y="9"/>
                  <a:pt x="0" y="21"/>
                  <a:pt x="0" y="2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6" name="出自【趣你的PPT】(微信:qunideppt)：最优质的PPT资源库"/>
          <p:cNvSpPr>
            <a:spLocks/>
          </p:cNvSpPr>
          <p:nvPr/>
        </p:nvSpPr>
        <p:spPr bwMode="auto">
          <a:xfrm>
            <a:off x="5982158" y="2619837"/>
            <a:ext cx="78164" cy="87934"/>
          </a:xfrm>
          <a:custGeom>
            <a:avLst/>
            <a:gdLst>
              <a:gd name="T0" fmla="*/ 19 w 26"/>
              <a:gd name="T1" fmla="*/ 20 h 29"/>
              <a:gd name="T2" fmla="*/ 25 w 26"/>
              <a:gd name="T3" fmla="*/ 0 h 29"/>
              <a:gd name="T4" fmla="*/ 6 w 26"/>
              <a:gd name="T5" fmla="*/ 9 h 29"/>
              <a:gd name="T6" fmla="*/ 1 w 26"/>
              <a:gd name="T7" fmla="*/ 29 h 29"/>
              <a:gd name="T8" fmla="*/ 19 w 26"/>
              <a:gd name="T9" fmla="*/ 2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9">
                <a:moveTo>
                  <a:pt x="19" y="20"/>
                </a:moveTo>
                <a:cubicBezTo>
                  <a:pt x="26" y="12"/>
                  <a:pt x="25" y="0"/>
                  <a:pt x="25" y="0"/>
                </a:cubicBezTo>
                <a:cubicBezTo>
                  <a:pt x="25" y="0"/>
                  <a:pt x="13" y="1"/>
                  <a:pt x="6" y="9"/>
                </a:cubicBezTo>
                <a:cubicBezTo>
                  <a:pt x="0" y="17"/>
                  <a:pt x="1" y="29"/>
                  <a:pt x="1" y="29"/>
                </a:cubicBezTo>
                <a:cubicBezTo>
                  <a:pt x="1" y="29"/>
                  <a:pt x="13" y="28"/>
                  <a:pt x="19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7" name="出自【趣你的PPT】(微信:qunideppt)：最优质的PPT资源库"/>
          <p:cNvSpPr>
            <a:spLocks/>
          </p:cNvSpPr>
          <p:nvPr/>
        </p:nvSpPr>
        <p:spPr bwMode="auto">
          <a:xfrm>
            <a:off x="5906437" y="2578314"/>
            <a:ext cx="68392" cy="107474"/>
          </a:xfrm>
          <a:custGeom>
            <a:avLst/>
            <a:gdLst>
              <a:gd name="T0" fmla="*/ 20 w 23"/>
              <a:gd name="T1" fmla="*/ 21 h 36"/>
              <a:gd name="T2" fmla="*/ 17 w 23"/>
              <a:gd name="T3" fmla="*/ 0 h 36"/>
              <a:gd name="T4" fmla="*/ 4 w 23"/>
              <a:gd name="T5" fmla="*/ 15 h 36"/>
              <a:gd name="T6" fmla="*/ 6 w 23"/>
              <a:gd name="T7" fmla="*/ 36 h 36"/>
              <a:gd name="T8" fmla="*/ 20 w 23"/>
              <a:gd name="T9" fmla="*/ 2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36">
                <a:moveTo>
                  <a:pt x="20" y="21"/>
                </a:moveTo>
                <a:cubicBezTo>
                  <a:pt x="23" y="11"/>
                  <a:pt x="17" y="0"/>
                  <a:pt x="17" y="0"/>
                </a:cubicBezTo>
                <a:cubicBezTo>
                  <a:pt x="17" y="0"/>
                  <a:pt x="7" y="5"/>
                  <a:pt x="4" y="15"/>
                </a:cubicBezTo>
                <a:cubicBezTo>
                  <a:pt x="0" y="25"/>
                  <a:pt x="6" y="36"/>
                  <a:pt x="6" y="36"/>
                </a:cubicBezTo>
                <a:cubicBezTo>
                  <a:pt x="6" y="36"/>
                  <a:pt x="17" y="30"/>
                  <a:pt x="20" y="2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8" name="出自【趣你的PPT】(微信:qunideppt)：最优质的PPT资源库"/>
          <p:cNvSpPr>
            <a:spLocks/>
          </p:cNvSpPr>
          <p:nvPr/>
        </p:nvSpPr>
        <p:spPr bwMode="auto">
          <a:xfrm>
            <a:off x="5762322" y="2592970"/>
            <a:ext cx="114803" cy="97704"/>
          </a:xfrm>
          <a:custGeom>
            <a:avLst/>
            <a:gdLst>
              <a:gd name="T0" fmla="*/ 13 w 38"/>
              <a:gd name="T1" fmla="*/ 25 h 32"/>
              <a:gd name="T2" fmla="*/ 38 w 38"/>
              <a:gd name="T3" fmla="*/ 29 h 32"/>
              <a:gd name="T4" fmla="*/ 25 w 38"/>
              <a:gd name="T5" fmla="*/ 7 h 32"/>
              <a:gd name="T6" fmla="*/ 0 w 38"/>
              <a:gd name="T7" fmla="*/ 3 h 32"/>
              <a:gd name="T8" fmla="*/ 13 w 38"/>
              <a:gd name="T9" fmla="*/ 2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2">
                <a:moveTo>
                  <a:pt x="13" y="25"/>
                </a:moveTo>
                <a:cubicBezTo>
                  <a:pt x="24" y="32"/>
                  <a:pt x="38" y="29"/>
                  <a:pt x="38" y="29"/>
                </a:cubicBezTo>
                <a:cubicBezTo>
                  <a:pt x="38" y="29"/>
                  <a:pt x="36" y="15"/>
                  <a:pt x="25" y="7"/>
                </a:cubicBezTo>
                <a:cubicBezTo>
                  <a:pt x="14" y="0"/>
                  <a:pt x="0" y="3"/>
                  <a:pt x="0" y="3"/>
                </a:cubicBezTo>
                <a:cubicBezTo>
                  <a:pt x="0" y="3"/>
                  <a:pt x="2" y="18"/>
                  <a:pt x="13" y="2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9" name="出自【趣你的PPT】(微信:qunideppt)：最优质的PPT资源库"/>
          <p:cNvSpPr>
            <a:spLocks/>
          </p:cNvSpPr>
          <p:nvPr/>
        </p:nvSpPr>
        <p:spPr bwMode="auto">
          <a:xfrm>
            <a:off x="5798963" y="2724870"/>
            <a:ext cx="80607" cy="61065"/>
          </a:xfrm>
          <a:custGeom>
            <a:avLst/>
            <a:gdLst>
              <a:gd name="T0" fmla="*/ 11 w 27"/>
              <a:gd name="T1" fmla="*/ 4 h 20"/>
              <a:gd name="T2" fmla="*/ 0 w 27"/>
              <a:gd name="T3" fmla="*/ 16 h 20"/>
              <a:gd name="T4" fmla="*/ 17 w 27"/>
              <a:gd name="T5" fmla="*/ 16 h 20"/>
              <a:gd name="T6" fmla="*/ 27 w 27"/>
              <a:gd name="T7" fmla="*/ 3 h 20"/>
              <a:gd name="T8" fmla="*/ 11 w 27"/>
              <a:gd name="T9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0">
                <a:moveTo>
                  <a:pt x="11" y="4"/>
                </a:moveTo>
                <a:cubicBezTo>
                  <a:pt x="3" y="7"/>
                  <a:pt x="0" y="16"/>
                  <a:pt x="0" y="16"/>
                </a:cubicBezTo>
                <a:cubicBezTo>
                  <a:pt x="0" y="16"/>
                  <a:pt x="9" y="20"/>
                  <a:pt x="17" y="16"/>
                </a:cubicBezTo>
                <a:cubicBezTo>
                  <a:pt x="24" y="12"/>
                  <a:pt x="27" y="3"/>
                  <a:pt x="27" y="3"/>
                </a:cubicBezTo>
                <a:cubicBezTo>
                  <a:pt x="27" y="3"/>
                  <a:pt x="18" y="0"/>
                  <a:pt x="11" y="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0" name="出自【趣你的PPT】(微信:qunideppt)：最优质的PPT资源库"/>
          <p:cNvSpPr>
            <a:spLocks/>
          </p:cNvSpPr>
          <p:nvPr/>
        </p:nvSpPr>
        <p:spPr bwMode="auto">
          <a:xfrm>
            <a:off x="8505372" y="4395613"/>
            <a:ext cx="48852" cy="83048"/>
          </a:xfrm>
          <a:custGeom>
            <a:avLst/>
            <a:gdLst>
              <a:gd name="T0" fmla="*/ 4 w 17"/>
              <a:gd name="T1" fmla="*/ 0 h 27"/>
              <a:gd name="T2" fmla="*/ 2 w 17"/>
              <a:gd name="T3" fmla="*/ 15 h 27"/>
              <a:gd name="T4" fmla="*/ 13 w 17"/>
              <a:gd name="T5" fmla="*/ 27 h 27"/>
              <a:gd name="T6" fmla="*/ 14 w 17"/>
              <a:gd name="T7" fmla="*/ 12 h 27"/>
              <a:gd name="T8" fmla="*/ 4 w 1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7">
                <a:moveTo>
                  <a:pt x="4" y="0"/>
                </a:moveTo>
                <a:cubicBezTo>
                  <a:pt x="4" y="0"/>
                  <a:pt x="0" y="8"/>
                  <a:pt x="2" y="15"/>
                </a:cubicBezTo>
                <a:cubicBezTo>
                  <a:pt x="5" y="23"/>
                  <a:pt x="13" y="27"/>
                  <a:pt x="13" y="27"/>
                </a:cubicBezTo>
                <a:cubicBezTo>
                  <a:pt x="13" y="27"/>
                  <a:pt x="17" y="19"/>
                  <a:pt x="14" y="12"/>
                </a:cubicBezTo>
                <a:cubicBezTo>
                  <a:pt x="12" y="4"/>
                  <a:pt x="4" y="0"/>
                  <a:pt x="4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1" name="出自【趣你的PPT】(微信:qunideppt)：最优质的PPT资源库"/>
          <p:cNvSpPr>
            <a:spLocks/>
          </p:cNvSpPr>
          <p:nvPr/>
        </p:nvSpPr>
        <p:spPr bwMode="auto">
          <a:xfrm>
            <a:off x="8527356" y="4380959"/>
            <a:ext cx="56181" cy="31755"/>
          </a:xfrm>
          <a:custGeom>
            <a:avLst/>
            <a:gdLst>
              <a:gd name="T0" fmla="*/ 18 w 18"/>
              <a:gd name="T1" fmla="*/ 7 h 10"/>
              <a:gd name="T2" fmla="*/ 10 w 18"/>
              <a:gd name="T3" fmla="*/ 1 h 10"/>
              <a:gd name="T4" fmla="*/ 0 w 18"/>
              <a:gd name="T5" fmla="*/ 3 h 10"/>
              <a:gd name="T6" fmla="*/ 8 w 18"/>
              <a:gd name="T7" fmla="*/ 9 h 10"/>
              <a:gd name="T8" fmla="*/ 18 w 18"/>
              <a:gd name="T9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0">
                <a:moveTo>
                  <a:pt x="18" y="7"/>
                </a:moveTo>
                <a:cubicBezTo>
                  <a:pt x="18" y="7"/>
                  <a:pt x="14" y="2"/>
                  <a:pt x="10" y="1"/>
                </a:cubicBezTo>
                <a:cubicBezTo>
                  <a:pt x="5" y="0"/>
                  <a:pt x="0" y="3"/>
                  <a:pt x="0" y="3"/>
                </a:cubicBezTo>
                <a:cubicBezTo>
                  <a:pt x="0" y="3"/>
                  <a:pt x="3" y="8"/>
                  <a:pt x="8" y="9"/>
                </a:cubicBezTo>
                <a:cubicBezTo>
                  <a:pt x="13" y="10"/>
                  <a:pt x="18" y="7"/>
                  <a:pt x="18" y="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2" name="出自【趣你的PPT】(微信:qunideppt)：最优质的PPT资源库"/>
          <p:cNvSpPr>
            <a:spLocks/>
          </p:cNvSpPr>
          <p:nvPr/>
        </p:nvSpPr>
        <p:spPr bwMode="auto">
          <a:xfrm>
            <a:off x="8483388" y="3545586"/>
            <a:ext cx="105033" cy="114803"/>
          </a:xfrm>
          <a:custGeom>
            <a:avLst/>
            <a:gdLst>
              <a:gd name="T0" fmla="*/ 26 w 35"/>
              <a:gd name="T1" fmla="*/ 27 h 38"/>
              <a:gd name="T2" fmla="*/ 34 w 35"/>
              <a:gd name="T3" fmla="*/ 0 h 38"/>
              <a:gd name="T4" fmla="*/ 9 w 35"/>
              <a:gd name="T5" fmla="*/ 11 h 38"/>
              <a:gd name="T6" fmla="*/ 1 w 35"/>
              <a:gd name="T7" fmla="*/ 38 h 38"/>
              <a:gd name="T8" fmla="*/ 26 w 35"/>
              <a:gd name="T9" fmla="*/ 2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38">
                <a:moveTo>
                  <a:pt x="26" y="27"/>
                </a:moveTo>
                <a:cubicBezTo>
                  <a:pt x="35" y="16"/>
                  <a:pt x="34" y="0"/>
                  <a:pt x="34" y="0"/>
                </a:cubicBezTo>
                <a:cubicBezTo>
                  <a:pt x="34" y="0"/>
                  <a:pt x="18" y="1"/>
                  <a:pt x="9" y="11"/>
                </a:cubicBezTo>
                <a:cubicBezTo>
                  <a:pt x="0" y="22"/>
                  <a:pt x="1" y="38"/>
                  <a:pt x="1" y="38"/>
                </a:cubicBezTo>
                <a:cubicBezTo>
                  <a:pt x="1" y="38"/>
                  <a:pt x="17" y="37"/>
                  <a:pt x="26" y="27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3" name="出自【趣你的PPT】(微信:qunideppt)：最优质的PPT资源库"/>
          <p:cNvSpPr>
            <a:spLocks/>
          </p:cNvSpPr>
          <p:nvPr/>
        </p:nvSpPr>
        <p:spPr bwMode="auto">
          <a:xfrm>
            <a:off x="8419879" y="3552913"/>
            <a:ext cx="61065" cy="92818"/>
          </a:xfrm>
          <a:custGeom>
            <a:avLst/>
            <a:gdLst>
              <a:gd name="T0" fmla="*/ 15 w 20"/>
              <a:gd name="T1" fmla="*/ 31 h 31"/>
              <a:gd name="T2" fmla="*/ 17 w 20"/>
              <a:gd name="T3" fmla="*/ 13 h 31"/>
              <a:gd name="T4" fmla="*/ 5 w 20"/>
              <a:gd name="T5" fmla="*/ 0 h 31"/>
              <a:gd name="T6" fmla="*/ 3 w 20"/>
              <a:gd name="T7" fmla="*/ 18 h 31"/>
              <a:gd name="T8" fmla="*/ 15 w 20"/>
              <a:gd name="T9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31">
                <a:moveTo>
                  <a:pt x="15" y="31"/>
                </a:moveTo>
                <a:cubicBezTo>
                  <a:pt x="15" y="31"/>
                  <a:pt x="20" y="22"/>
                  <a:pt x="17" y="13"/>
                </a:cubicBezTo>
                <a:cubicBezTo>
                  <a:pt x="14" y="5"/>
                  <a:pt x="5" y="0"/>
                  <a:pt x="5" y="0"/>
                </a:cubicBezTo>
                <a:cubicBezTo>
                  <a:pt x="5" y="0"/>
                  <a:pt x="0" y="10"/>
                  <a:pt x="3" y="18"/>
                </a:cubicBezTo>
                <a:cubicBezTo>
                  <a:pt x="6" y="26"/>
                  <a:pt x="15" y="31"/>
                  <a:pt x="15" y="3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4" name="出自【趣你的PPT】(微信:qunideppt)：最优质的PPT资源库"/>
          <p:cNvSpPr>
            <a:spLocks/>
          </p:cNvSpPr>
          <p:nvPr/>
        </p:nvSpPr>
        <p:spPr bwMode="auto">
          <a:xfrm>
            <a:off x="7113086" y="3479635"/>
            <a:ext cx="105033" cy="75721"/>
          </a:xfrm>
          <a:custGeom>
            <a:avLst/>
            <a:gdLst>
              <a:gd name="T0" fmla="*/ 21 w 35"/>
              <a:gd name="T1" fmla="*/ 20 h 25"/>
              <a:gd name="T2" fmla="*/ 35 w 35"/>
              <a:gd name="T3" fmla="*/ 5 h 25"/>
              <a:gd name="T4" fmla="*/ 14 w 35"/>
              <a:gd name="T5" fmla="*/ 4 h 25"/>
              <a:gd name="T6" fmla="*/ 0 w 35"/>
              <a:gd name="T7" fmla="*/ 20 h 25"/>
              <a:gd name="T8" fmla="*/ 21 w 35"/>
              <a:gd name="T9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5">
                <a:moveTo>
                  <a:pt x="21" y="20"/>
                </a:moveTo>
                <a:cubicBezTo>
                  <a:pt x="30" y="16"/>
                  <a:pt x="35" y="5"/>
                  <a:pt x="35" y="5"/>
                </a:cubicBezTo>
                <a:cubicBezTo>
                  <a:pt x="35" y="5"/>
                  <a:pt x="24" y="0"/>
                  <a:pt x="14" y="4"/>
                </a:cubicBezTo>
                <a:cubicBezTo>
                  <a:pt x="4" y="9"/>
                  <a:pt x="0" y="20"/>
                  <a:pt x="0" y="20"/>
                </a:cubicBezTo>
                <a:cubicBezTo>
                  <a:pt x="0" y="20"/>
                  <a:pt x="11" y="25"/>
                  <a:pt x="21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5" name="出自【趣你的PPT】(微信:qunideppt)：最优质的PPT资源库"/>
          <p:cNvSpPr>
            <a:spLocks/>
          </p:cNvSpPr>
          <p:nvPr/>
        </p:nvSpPr>
        <p:spPr bwMode="auto">
          <a:xfrm>
            <a:off x="7086217" y="3450325"/>
            <a:ext cx="39082" cy="75721"/>
          </a:xfrm>
          <a:custGeom>
            <a:avLst/>
            <a:gdLst>
              <a:gd name="T0" fmla="*/ 12 w 13"/>
              <a:gd name="T1" fmla="*/ 13 h 25"/>
              <a:gd name="T2" fmla="*/ 8 w 13"/>
              <a:gd name="T3" fmla="*/ 0 h 25"/>
              <a:gd name="T4" fmla="*/ 1 w 13"/>
              <a:gd name="T5" fmla="*/ 12 h 25"/>
              <a:gd name="T6" fmla="*/ 5 w 13"/>
              <a:gd name="T7" fmla="*/ 25 h 25"/>
              <a:gd name="T8" fmla="*/ 12 w 13"/>
              <a:gd name="T9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5">
                <a:moveTo>
                  <a:pt x="12" y="13"/>
                </a:moveTo>
                <a:cubicBezTo>
                  <a:pt x="13" y="6"/>
                  <a:pt x="8" y="0"/>
                  <a:pt x="8" y="0"/>
                </a:cubicBezTo>
                <a:cubicBezTo>
                  <a:pt x="8" y="0"/>
                  <a:pt x="2" y="5"/>
                  <a:pt x="1" y="12"/>
                </a:cubicBezTo>
                <a:cubicBezTo>
                  <a:pt x="0" y="19"/>
                  <a:pt x="5" y="25"/>
                  <a:pt x="5" y="25"/>
                </a:cubicBezTo>
                <a:cubicBezTo>
                  <a:pt x="5" y="25"/>
                  <a:pt x="12" y="20"/>
                  <a:pt x="12" y="13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出自【趣你的PPT】(微信:qunideppt)：最优质的PPT资源库"/>
          <p:cNvSpPr>
            <a:spLocks/>
          </p:cNvSpPr>
          <p:nvPr/>
        </p:nvSpPr>
        <p:spPr bwMode="auto">
          <a:xfrm>
            <a:off x="6475564" y="3369719"/>
            <a:ext cx="73278" cy="58622"/>
          </a:xfrm>
          <a:custGeom>
            <a:avLst/>
            <a:gdLst>
              <a:gd name="T0" fmla="*/ 16 w 24"/>
              <a:gd name="T1" fmla="*/ 15 h 20"/>
              <a:gd name="T2" fmla="*/ 24 w 24"/>
              <a:gd name="T3" fmla="*/ 2 h 20"/>
              <a:gd name="T4" fmla="*/ 8 w 24"/>
              <a:gd name="T5" fmla="*/ 4 h 20"/>
              <a:gd name="T6" fmla="*/ 0 w 24"/>
              <a:gd name="T7" fmla="*/ 18 h 20"/>
              <a:gd name="T8" fmla="*/ 16 w 24"/>
              <a:gd name="T9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20">
                <a:moveTo>
                  <a:pt x="16" y="15"/>
                </a:moveTo>
                <a:cubicBezTo>
                  <a:pt x="22" y="11"/>
                  <a:pt x="24" y="2"/>
                  <a:pt x="24" y="2"/>
                </a:cubicBezTo>
                <a:cubicBezTo>
                  <a:pt x="24" y="2"/>
                  <a:pt x="15" y="0"/>
                  <a:pt x="8" y="4"/>
                </a:cubicBezTo>
                <a:cubicBezTo>
                  <a:pt x="2" y="9"/>
                  <a:pt x="0" y="18"/>
                  <a:pt x="0" y="18"/>
                </a:cubicBezTo>
                <a:cubicBezTo>
                  <a:pt x="0" y="18"/>
                  <a:pt x="9" y="20"/>
                  <a:pt x="16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7" name="出自【趣你的PPT】(微信:qunideppt)：最优质的PPT资源库"/>
          <p:cNvSpPr>
            <a:spLocks/>
          </p:cNvSpPr>
          <p:nvPr/>
        </p:nvSpPr>
        <p:spPr bwMode="auto">
          <a:xfrm>
            <a:off x="6451138" y="3357504"/>
            <a:ext cx="26869" cy="53738"/>
          </a:xfrm>
          <a:custGeom>
            <a:avLst/>
            <a:gdLst>
              <a:gd name="T0" fmla="*/ 4 w 9"/>
              <a:gd name="T1" fmla="*/ 0 h 18"/>
              <a:gd name="T2" fmla="*/ 0 w 9"/>
              <a:gd name="T3" fmla="*/ 9 h 18"/>
              <a:gd name="T4" fmla="*/ 5 w 9"/>
              <a:gd name="T5" fmla="*/ 18 h 18"/>
              <a:gd name="T6" fmla="*/ 8 w 9"/>
              <a:gd name="T7" fmla="*/ 9 h 18"/>
              <a:gd name="T8" fmla="*/ 4 w 9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8">
                <a:moveTo>
                  <a:pt x="4" y="0"/>
                </a:moveTo>
                <a:cubicBezTo>
                  <a:pt x="4" y="0"/>
                  <a:pt x="0" y="4"/>
                  <a:pt x="0" y="9"/>
                </a:cubicBezTo>
                <a:cubicBezTo>
                  <a:pt x="1" y="15"/>
                  <a:pt x="5" y="18"/>
                  <a:pt x="5" y="18"/>
                </a:cubicBezTo>
                <a:cubicBezTo>
                  <a:pt x="5" y="18"/>
                  <a:pt x="9" y="14"/>
                  <a:pt x="8" y="9"/>
                </a:cubicBezTo>
                <a:cubicBezTo>
                  <a:pt x="8" y="4"/>
                  <a:pt x="4" y="0"/>
                  <a:pt x="4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8" name="出自【趣你的PPT】(微信:qunideppt)：最优质的PPT资源库"/>
          <p:cNvSpPr>
            <a:spLocks/>
          </p:cNvSpPr>
          <p:nvPr/>
        </p:nvSpPr>
        <p:spPr bwMode="auto">
          <a:xfrm>
            <a:off x="6187337" y="3591995"/>
            <a:ext cx="39082" cy="85491"/>
          </a:xfrm>
          <a:custGeom>
            <a:avLst/>
            <a:gdLst>
              <a:gd name="T0" fmla="*/ 7 w 13"/>
              <a:gd name="T1" fmla="*/ 29 h 29"/>
              <a:gd name="T2" fmla="*/ 13 w 13"/>
              <a:gd name="T3" fmla="*/ 14 h 29"/>
              <a:gd name="T4" fmla="*/ 6 w 13"/>
              <a:gd name="T5" fmla="*/ 0 h 29"/>
              <a:gd name="T6" fmla="*/ 0 w 13"/>
              <a:gd name="T7" fmla="*/ 15 h 29"/>
              <a:gd name="T8" fmla="*/ 7 w 13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9">
                <a:moveTo>
                  <a:pt x="7" y="29"/>
                </a:moveTo>
                <a:cubicBezTo>
                  <a:pt x="7" y="29"/>
                  <a:pt x="13" y="22"/>
                  <a:pt x="13" y="14"/>
                </a:cubicBezTo>
                <a:cubicBezTo>
                  <a:pt x="13" y="6"/>
                  <a:pt x="6" y="0"/>
                  <a:pt x="6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22"/>
                  <a:pt x="7" y="29"/>
                  <a:pt x="7" y="2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9" name="出自【趣你的PPT】(微信:qunideppt)：最优质的PPT资源库"/>
          <p:cNvSpPr>
            <a:spLocks/>
          </p:cNvSpPr>
          <p:nvPr/>
        </p:nvSpPr>
        <p:spPr bwMode="auto">
          <a:xfrm>
            <a:off x="6145814" y="3648176"/>
            <a:ext cx="48852" cy="36639"/>
          </a:xfrm>
          <a:custGeom>
            <a:avLst/>
            <a:gdLst>
              <a:gd name="T0" fmla="*/ 10 w 16"/>
              <a:gd name="T1" fmla="*/ 2 h 12"/>
              <a:gd name="T2" fmla="*/ 0 w 16"/>
              <a:gd name="T3" fmla="*/ 2 h 12"/>
              <a:gd name="T4" fmla="*/ 6 w 16"/>
              <a:gd name="T5" fmla="*/ 10 h 12"/>
              <a:gd name="T6" fmla="*/ 16 w 16"/>
              <a:gd name="T7" fmla="*/ 10 h 12"/>
              <a:gd name="T8" fmla="*/ 10 w 16"/>
              <a:gd name="T9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">
                <a:moveTo>
                  <a:pt x="10" y="2"/>
                </a:moveTo>
                <a:cubicBezTo>
                  <a:pt x="6" y="0"/>
                  <a:pt x="0" y="2"/>
                  <a:pt x="0" y="2"/>
                </a:cubicBezTo>
                <a:cubicBezTo>
                  <a:pt x="0" y="2"/>
                  <a:pt x="2" y="7"/>
                  <a:pt x="6" y="10"/>
                </a:cubicBezTo>
                <a:cubicBezTo>
                  <a:pt x="11" y="12"/>
                  <a:pt x="16" y="10"/>
                  <a:pt x="16" y="10"/>
                </a:cubicBezTo>
                <a:cubicBezTo>
                  <a:pt x="16" y="10"/>
                  <a:pt x="15" y="5"/>
                  <a:pt x="10" y="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0" name="出自【趣你的PPT】(微信:qunideppt)：最优质的PPT资源库"/>
          <p:cNvSpPr>
            <a:spLocks/>
          </p:cNvSpPr>
          <p:nvPr/>
        </p:nvSpPr>
        <p:spPr bwMode="auto">
          <a:xfrm>
            <a:off x="5911323" y="3992583"/>
            <a:ext cx="87934" cy="48852"/>
          </a:xfrm>
          <a:custGeom>
            <a:avLst/>
            <a:gdLst>
              <a:gd name="T0" fmla="*/ 16 w 29"/>
              <a:gd name="T1" fmla="*/ 15 h 16"/>
              <a:gd name="T2" fmla="*/ 29 w 29"/>
              <a:gd name="T3" fmla="*/ 6 h 16"/>
              <a:gd name="T4" fmla="*/ 14 w 29"/>
              <a:gd name="T5" fmla="*/ 2 h 16"/>
              <a:gd name="T6" fmla="*/ 0 w 29"/>
              <a:gd name="T7" fmla="*/ 10 h 16"/>
              <a:gd name="T8" fmla="*/ 16 w 29"/>
              <a:gd name="T9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16">
                <a:moveTo>
                  <a:pt x="16" y="15"/>
                </a:moveTo>
                <a:cubicBezTo>
                  <a:pt x="24" y="13"/>
                  <a:pt x="29" y="6"/>
                  <a:pt x="29" y="6"/>
                </a:cubicBezTo>
                <a:cubicBezTo>
                  <a:pt x="29" y="6"/>
                  <a:pt x="22" y="0"/>
                  <a:pt x="14" y="2"/>
                </a:cubicBezTo>
                <a:cubicBezTo>
                  <a:pt x="6" y="3"/>
                  <a:pt x="0" y="10"/>
                  <a:pt x="0" y="10"/>
                </a:cubicBezTo>
                <a:cubicBezTo>
                  <a:pt x="0" y="10"/>
                  <a:pt x="8" y="16"/>
                  <a:pt x="16" y="1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1" name="出自【趣你的PPT】(微信:qunideppt)：最优质的PPT资源库"/>
          <p:cNvSpPr>
            <a:spLocks/>
          </p:cNvSpPr>
          <p:nvPr/>
        </p:nvSpPr>
        <p:spPr bwMode="auto">
          <a:xfrm>
            <a:off x="5903994" y="3955944"/>
            <a:ext cx="31755" cy="53738"/>
          </a:xfrm>
          <a:custGeom>
            <a:avLst/>
            <a:gdLst>
              <a:gd name="T0" fmla="*/ 9 w 11"/>
              <a:gd name="T1" fmla="*/ 11 h 18"/>
              <a:gd name="T2" fmla="*/ 9 w 11"/>
              <a:gd name="T3" fmla="*/ 0 h 18"/>
              <a:gd name="T4" fmla="*/ 1 w 11"/>
              <a:gd name="T5" fmla="*/ 8 h 18"/>
              <a:gd name="T6" fmla="*/ 2 w 11"/>
              <a:gd name="T7" fmla="*/ 18 h 18"/>
              <a:gd name="T8" fmla="*/ 9 w 11"/>
              <a:gd name="T9" fmla="*/ 1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8">
                <a:moveTo>
                  <a:pt x="9" y="11"/>
                </a:moveTo>
                <a:cubicBezTo>
                  <a:pt x="11" y="6"/>
                  <a:pt x="9" y="0"/>
                  <a:pt x="9" y="0"/>
                </a:cubicBezTo>
                <a:cubicBezTo>
                  <a:pt x="9" y="0"/>
                  <a:pt x="3" y="3"/>
                  <a:pt x="1" y="8"/>
                </a:cubicBezTo>
                <a:cubicBezTo>
                  <a:pt x="0" y="12"/>
                  <a:pt x="2" y="18"/>
                  <a:pt x="2" y="18"/>
                </a:cubicBezTo>
                <a:cubicBezTo>
                  <a:pt x="2" y="18"/>
                  <a:pt x="7" y="15"/>
                  <a:pt x="9" y="1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2" name="出自【趣你的PPT】(微信:qunideppt)：最优质的PPT资源库"/>
          <p:cNvSpPr>
            <a:spLocks/>
          </p:cNvSpPr>
          <p:nvPr/>
        </p:nvSpPr>
        <p:spPr bwMode="auto">
          <a:xfrm>
            <a:off x="6514646" y="4380959"/>
            <a:ext cx="73278" cy="39082"/>
          </a:xfrm>
          <a:custGeom>
            <a:avLst/>
            <a:gdLst>
              <a:gd name="T0" fmla="*/ 13 w 24"/>
              <a:gd name="T1" fmla="*/ 12 h 13"/>
              <a:gd name="T2" fmla="*/ 24 w 24"/>
              <a:gd name="T3" fmla="*/ 5 h 13"/>
              <a:gd name="T4" fmla="*/ 11 w 24"/>
              <a:gd name="T5" fmla="*/ 1 h 13"/>
              <a:gd name="T6" fmla="*/ 0 w 24"/>
              <a:gd name="T7" fmla="*/ 9 h 13"/>
              <a:gd name="T8" fmla="*/ 13 w 24"/>
              <a:gd name="T9" fmla="*/ 1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3">
                <a:moveTo>
                  <a:pt x="13" y="12"/>
                </a:moveTo>
                <a:cubicBezTo>
                  <a:pt x="20" y="11"/>
                  <a:pt x="24" y="5"/>
                  <a:pt x="24" y="5"/>
                </a:cubicBezTo>
                <a:cubicBezTo>
                  <a:pt x="24" y="5"/>
                  <a:pt x="18" y="0"/>
                  <a:pt x="11" y="1"/>
                </a:cubicBezTo>
                <a:cubicBezTo>
                  <a:pt x="5" y="2"/>
                  <a:pt x="0" y="9"/>
                  <a:pt x="0" y="9"/>
                </a:cubicBezTo>
                <a:cubicBezTo>
                  <a:pt x="0" y="9"/>
                  <a:pt x="6" y="13"/>
                  <a:pt x="13" y="12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3" name="出自【趣你的PPT】(微信:qunideppt)：最优质的PPT资源库"/>
          <p:cNvSpPr>
            <a:spLocks/>
          </p:cNvSpPr>
          <p:nvPr/>
        </p:nvSpPr>
        <p:spPr bwMode="auto">
          <a:xfrm>
            <a:off x="6504876" y="4351647"/>
            <a:ext cx="31755" cy="43966"/>
          </a:xfrm>
          <a:custGeom>
            <a:avLst/>
            <a:gdLst>
              <a:gd name="T0" fmla="*/ 8 w 10"/>
              <a:gd name="T1" fmla="*/ 8 h 15"/>
              <a:gd name="T2" fmla="*/ 7 w 10"/>
              <a:gd name="T3" fmla="*/ 0 h 15"/>
              <a:gd name="T4" fmla="*/ 1 w 10"/>
              <a:gd name="T5" fmla="*/ 6 h 15"/>
              <a:gd name="T6" fmla="*/ 2 w 10"/>
              <a:gd name="T7" fmla="*/ 15 h 15"/>
              <a:gd name="T8" fmla="*/ 8 w 10"/>
              <a:gd name="T9" fmla="*/ 8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5">
                <a:moveTo>
                  <a:pt x="8" y="8"/>
                </a:moveTo>
                <a:cubicBezTo>
                  <a:pt x="10" y="4"/>
                  <a:pt x="7" y="0"/>
                  <a:pt x="7" y="0"/>
                </a:cubicBezTo>
                <a:cubicBezTo>
                  <a:pt x="7" y="0"/>
                  <a:pt x="3" y="2"/>
                  <a:pt x="1" y="6"/>
                </a:cubicBezTo>
                <a:cubicBezTo>
                  <a:pt x="0" y="10"/>
                  <a:pt x="2" y="15"/>
                  <a:pt x="2" y="15"/>
                </a:cubicBezTo>
                <a:cubicBezTo>
                  <a:pt x="2" y="15"/>
                  <a:pt x="7" y="13"/>
                  <a:pt x="8" y="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4" name="出自【趣你的PPT】(微信:qunideppt)：最优质的PPT资源库"/>
          <p:cNvSpPr>
            <a:spLocks/>
          </p:cNvSpPr>
          <p:nvPr/>
        </p:nvSpPr>
        <p:spPr bwMode="auto">
          <a:xfrm>
            <a:off x="4863442" y="3672602"/>
            <a:ext cx="117244" cy="58622"/>
          </a:xfrm>
          <a:custGeom>
            <a:avLst/>
            <a:gdLst>
              <a:gd name="T0" fmla="*/ 39 w 39"/>
              <a:gd name="T1" fmla="*/ 9 h 20"/>
              <a:gd name="T2" fmla="*/ 19 w 39"/>
              <a:gd name="T3" fmla="*/ 1 h 20"/>
              <a:gd name="T4" fmla="*/ 0 w 39"/>
              <a:gd name="T5" fmla="*/ 12 h 20"/>
              <a:gd name="T6" fmla="*/ 20 w 39"/>
              <a:gd name="T7" fmla="*/ 19 h 20"/>
              <a:gd name="T8" fmla="*/ 39 w 39"/>
              <a:gd name="T9" fmla="*/ 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20">
                <a:moveTo>
                  <a:pt x="39" y="9"/>
                </a:moveTo>
                <a:cubicBezTo>
                  <a:pt x="39" y="9"/>
                  <a:pt x="30" y="0"/>
                  <a:pt x="19" y="1"/>
                </a:cubicBezTo>
                <a:cubicBezTo>
                  <a:pt x="8" y="2"/>
                  <a:pt x="0" y="12"/>
                  <a:pt x="0" y="12"/>
                </a:cubicBezTo>
                <a:cubicBezTo>
                  <a:pt x="0" y="12"/>
                  <a:pt x="9" y="20"/>
                  <a:pt x="20" y="19"/>
                </a:cubicBezTo>
                <a:cubicBezTo>
                  <a:pt x="31" y="18"/>
                  <a:pt x="39" y="9"/>
                  <a:pt x="39" y="9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5" name="出自【趣你的PPT】(微信:qunideppt)：最优质的PPT资源库"/>
          <p:cNvSpPr>
            <a:spLocks/>
          </p:cNvSpPr>
          <p:nvPr/>
        </p:nvSpPr>
        <p:spPr bwMode="auto">
          <a:xfrm>
            <a:off x="4851231" y="3618864"/>
            <a:ext cx="48852" cy="68392"/>
          </a:xfrm>
          <a:custGeom>
            <a:avLst/>
            <a:gdLst>
              <a:gd name="T0" fmla="*/ 13 w 16"/>
              <a:gd name="T1" fmla="*/ 14 h 23"/>
              <a:gd name="T2" fmla="*/ 13 w 16"/>
              <a:gd name="T3" fmla="*/ 0 h 23"/>
              <a:gd name="T4" fmla="*/ 3 w 16"/>
              <a:gd name="T5" fmla="*/ 9 h 23"/>
              <a:gd name="T6" fmla="*/ 3 w 16"/>
              <a:gd name="T7" fmla="*/ 23 h 23"/>
              <a:gd name="T8" fmla="*/ 13 w 16"/>
              <a:gd name="T9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23">
                <a:moveTo>
                  <a:pt x="13" y="14"/>
                </a:moveTo>
                <a:cubicBezTo>
                  <a:pt x="16" y="8"/>
                  <a:pt x="13" y="0"/>
                  <a:pt x="13" y="0"/>
                </a:cubicBezTo>
                <a:cubicBezTo>
                  <a:pt x="13" y="0"/>
                  <a:pt x="6" y="3"/>
                  <a:pt x="3" y="9"/>
                </a:cubicBezTo>
                <a:cubicBezTo>
                  <a:pt x="0" y="16"/>
                  <a:pt x="3" y="23"/>
                  <a:pt x="3" y="23"/>
                </a:cubicBezTo>
                <a:cubicBezTo>
                  <a:pt x="3" y="23"/>
                  <a:pt x="10" y="21"/>
                  <a:pt x="13" y="1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6" name="出自【趣你的PPT】(微信:qunideppt)：最优质的PPT资源库"/>
          <p:cNvSpPr>
            <a:spLocks/>
          </p:cNvSpPr>
          <p:nvPr/>
        </p:nvSpPr>
        <p:spPr bwMode="auto">
          <a:xfrm>
            <a:off x="4929395" y="4420039"/>
            <a:ext cx="65951" cy="34196"/>
          </a:xfrm>
          <a:custGeom>
            <a:avLst/>
            <a:gdLst>
              <a:gd name="T0" fmla="*/ 22 w 22"/>
              <a:gd name="T1" fmla="*/ 5 h 11"/>
              <a:gd name="T2" fmla="*/ 11 w 22"/>
              <a:gd name="T3" fmla="*/ 1 h 11"/>
              <a:gd name="T4" fmla="*/ 0 w 22"/>
              <a:gd name="T5" fmla="*/ 7 h 11"/>
              <a:gd name="T6" fmla="*/ 11 w 22"/>
              <a:gd name="T7" fmla="*/ 11 h 11"/>
              <a:gd name="T8" fmla="*/ 22 w 22"/>
              <a:gd name="T9" fmla="*/ 5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1">
                <a:moveTo>
                  <a:pt x="22" y="5"/>
                </a:moveTo>
                <a:cubicBezTo>
                  <a:pt x="22" y="5"/>
                  <a:pt x="17" y="0"/>
                  <a:pt x="11" y="1"/>
                </a:cubicBezTo>
                <a:cubicBezTo>
                  <a:pt x="4" y="1"/>
                  <a:pt x="0" y="7"/>
                  <a:pt x="0" y="7"/>
                </a:cubicBezTo>
                <a:cubicBezTo>
                  <a:pt x="0" y="7"/>
                  <a:pt x="5" y="11"/>
                  <a:pt x="11" y="11"/>
                </a:cubicBezTo>
                <a:cubicBezTo>
                  <a:pt x="18" y="10"/>
                  <a:pt x="22" y="5"/>
                  <a:pt x="22" y="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7" name="出自【趣你的PPT】(微信:qunideppt)：最优质的PPT资源库"/>
          <p:cNvSpPr>
            <a:spLocks/>
          </p:cNvSpPr>
          <p:nvPr/>
        </p:nvSpPr>
        <p:spPr bwMode="auto">
          <a:xfrm>
            <a:off x="4919623" y="4390729"/>
            <a:ext cx="31755" cy="39082"/>
          </a:xfrm>
          <a:custGeom>
            <a:avLst/>
            <a:gdLst>
              <a:gd name="T0" fmla="*/ 2 w 10"/>
              <a:gd name="T1" fmla="*/ 5 h 13"/>
              <a:gd name="T2" fmla="*/ 2 w 10"/>
              <a:gd name="T3" fmla="*/ 13 h 13"/>
              <a:gd name="T4" fmla="*/ 8 w 10"/>
              <a:gd name="T5" fmla="*/ 8 h 13"/>
              <a:gd name="T6" fmla="*/ 8 w 10"/>
              <a:gd name="T7" fmla="*/ 0 h 13"/>
              <a:gd name="T8" fmla="*/ 2 w 10"/>
              <a:gd name="T9" fmla="*/ 5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3">
                <a:moveTo>
                  <a:pt x="2" y="5"/>
                </a:moveTo>
                <a:cubicBezTo>
                  <a:pt x="0" y="8"/>
                  <a:pt x="2" y="13"/>
                  <a:pt x="2" y="13"/>
                </a:cubicBezTo>
                <a:cubicBezTo>
                  <a:pt x="2" y="13"/>
                  <a:pt x="6" y="11"/>
                  <a:pt x="8" y="8"/>
                </a:cubicBezTo>
                <a:cubicBezTo>
                  <a:pt x="10" y="4"/>
                  <a:pt x="8" y="0"/>
                  <a:pt x="8" y="0"/>
                </a:cubicBezTo>
                <a:cubicBezTo>
                  <a:pt x="8" y="0"/>
                  <a:pt x="4" y="1"/>
                  <a:pt x="2" y="5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8" name="出自【趣你的PPT】(微信:qunideppt)：最优质的PPT资源库"/>
          <p:cNvSpPr>
            <a:spLocks/>
          </p:cNvSpPr>
          <p:nvPr/>
        </p:nvSpPr>
        <p:spPr bwMode="auto">
          <a:xfrm>
            <a:off x="3263536" y="4930545"/>
            <a:ext cx="170982" cy="139229"/>
          </a:xfrm>
          <a:custGeom>
            <a:avLst/>
            <a:gdLst>
              <a:gd name="T0" fmla="*/ 34 w 57"/>
              <a:gd name="T1" fmla="*/ 8 h 47"/>
              <a:gd name="T2" fmla="*/ 0 w 57"/>
              <a:gd name="T3" fmla="*/ 9 h 47"/>
              <a:gd name="T4" fmla="*/ 23 w 57"/>
              <a:gd name="T5" fmla="*/ 39 h 47"/>
              <a:gd name="T6" fmla="*/ 57 w 57"/>
              <a:gd name="T7" fmla="*/ 38 h 47"/>
              <a:gd name="T8" fmla="*/ 34 w 57"/>
              <a:gd name="T9" fmla="*/ 8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47">
                <a:moveTo>
                  <a:pt x="34" y="8"/>
                </a:moveTo>
                <a:cubicBezTo>
                  <a:pt x="18" y="0"/>
                  <a:pt x="0" y="9"/>
                  <a:pt x="0" y="9"/>
                </a:cubicBezTo>
                <a:cubicBezTo>
                  <a:pt x="0" y="9"/>
                  <a:pt x="8" y="31"/>
                  <a:pt x="23" y="39"/>
                </a:cubicBezTo>
                <a:cubicBezTo>
                  <a:pt x="39" y="47"/>
                  <a:pt x="57" y="38"/>
                  <a:pt x="57" y="38"/>
                </a:cubicBezTo>
                <a:cubicBezTo>
                  <a:pt x="57" y="38"/>
                  <a:pt x="50" y="16"/>
                  <a:pt x="34" y="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9" name="出自【趣你的PPT】(微信:qunideppt)：最优质的PPT资源库"/>
          <p:cNvSpPr>
            <a:spLocks/>
          </p:cNvSpPr>
          <p:nvPr/>
        </p:nvSpPr>
        <p:spPr bwMode="auto">
          <a:xfrm>
            <a:off x="3331928" y="5072215"/>
            <a:ext cx="92818" cy="100147"/>
          </a:xfrm>
          <a:custGeom>
            <a:avLst/>
            <a:gdLst>
              <a:gd name="T0" fmla="*/ 10 w 31"/>
              <a:gd name="T1" fmla="*/ 8 h 33"/>
              <a:gd name="T2" fmla="*/ 0 w 31"/>
              <a:gd name="T3" fmla="*/ 31 h 33"/>
              <a:gd name="T4" fmla="*/ 21 w 31"/>
              <a:gd name="T5" fmla="*/ 25 h 33"/>
              <a:gd name="T6" fmla="*/ 31 w 31"/>
              <a:gd name="T7" fmla="*/ 2 h 33"/>
              <a:gd name="T8" fmla="*/ 10 w 31"/>
              <a:gd name="T9" fmla="*/ 8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3">
                <a:moveTo>
                  <a:pt x="10" y="8"/>
                </a:moveTo>
                <a:cubicBezTo>
                  <a:pt x="2" y="16"/>
                  <a:pt x="0" y="31"/>
                  <a:pt x="0" y="31"/>
                </a:cubicBezTo>
                <a:cubicBezTo>
                  <a:pt x="0" y="31"/>
                  <a:pt x="13" y="33"/>
                  <a:pt x="21" y="25"/>
                </a:cubicBezTo>
                <a:cubicBezTo>
                  <a:pt x="30" y="17"/>
                  <a:pt x="31" y="2"/>
                  <a:pt x="31" y="2"/>
                </a:cubicBezTo>
                <a:cubicBezTo>
                  <a:pt x="31" y="2"/>
                  <a:pt x="19" y="0"/>
                  <a:pt x="10" y="8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0" name="出自【趣你的PPT】(微信:qunideppt)：最优质的PPT资源库"/>
          <p:cNvSpPr>
            <a:spLocks/>
          </p:cNvSpPr>
          <p:nvPr/>
        </p:nvSpPr>
        <p:spPr bwMode="auto">
          <a:xfrm>
            <a:off x="3275747" y="4034108"/>
            <a:ext cx="114803" cy="65951"/>
          </a:xfrm>
          <a:custGeom>
            <a:avLst/>
            <a:gdLst>
              <a:gd name="T0" fmla="*/ 21 w 38"/>
              <a:gd name="T1" fmla="*/ 20 h 22"/>
              <a:gd name="T2" fmla="*/ 38 w 38"/>
              <a:gd name="T3" fmla="*/ 7 h 22"/>
              <a:gd name="T4" fmla="*/ 17 w 38"/>
              <a:gd name="T5" fmla="*/ 2 h 22"/>
              <a:gd name="T6" fmla="*/ 0 w 38"/>
              <a:gd name="T7" fmla="*/ 15 h 22"/>
              <a:gd name="T8" fmla="*/ 21 w 38"/>
              <a:gd name="T9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22">
                <a:moveTo>
                  <a:pt x="21" y="20"/>
                </a:moveTo>
                <a:cubicBezTo>
                  <a:pt x="31" y="18"/>
                  <a:pt x="38" y="7"/>
                  <a:pt x="38" y="7"/>
                </a:cubicBezTo>
                <a:cubicBezTo>
                  <a:pt x="38" y="7"/>
                  <a:pt x="28" y="0"/>
                  <a:pt x="17" y="2"/>
                </a:cubicBezTo>
                <a:cubicBezTo>
                  <a:pt x="6" y="5"/>
                  <a:pt x="0" y="15"/>
                  <a:pt x="0" y="15"/>
                </a:cubicBezTo>
                <a:cubicBezTo>
                  <a:pt x="0" y="15"/>
                  <a:pt x="10" y="22"/>
                  <a:pt x="21" y="2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1" name="出自【趣你的PPT】(微信:qunideppt)：最优质的PPT资源库"/>
          <p:cNvSpPr>
            <a:spLocks/>
          </p:cNvSpPr>
          <p:nvPr/>
        </p:nvSpPr>
        <p:spPr bwMode="auto">
          <a:xfrm>
            <a:off x="3363681" y="4073190"/>
            <a:ext cx="43966" cy="70837"/>
          </a:xfrm>
          <a:custGeom>
            <a:avLst/>
            <a:gdLst>
              <a:gd name="T0" fmla="*/ 2 w 15"/>
              <a:gd name="T1" fmla="*/ 10 h 24"/>
              <a:gd name="T2" fmla="*/ 4 w 15"/>
              <a:gd name="T3" fmla="*/ 24 h 24"/>
              <a:gd name="T4" fmla="*/ 13 w 15"/>
              <a:gd name="T5" fmla="*/ 14 h 24"/>
              <a:gd name="T6" fmla="*/ 12 w 15"/>
              <a:gd name="T7" fmla="*/ 0 h 24"/>
              <a:gd name="T8" fmla="*/ 2 w 15"/>
              <a:gd name="T9" fmla="*/ 1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4">
                <a:moveTo>
                  <a:pt x="2" y="10"/>
                </a:moveTo>
                <a:cubicBezTo>
                  <a:pt x="0" y="17"/>
                  <a:pt x="4" y="24"/>
                  <a:pt x="4" y="24"/>
                </a:cubicBezTo>
                <a:cubicBezTo>
                  <a:pt x="4" y="24"/>
                  <a:pt x="11" y="21"/>
                  <a:pt x="13" y="14"/>
                </a:cubicBezTo>
                <a:cubicBezTo>
                  <a:pt x="15" y="7"/>
                  <a:pt x="12" y="0"/>
                  <a:pt x="12" y="0"/>
                </a:cubicBezTo>
                <a:cubicBezTo>
                  <a:pt x="12" y="0"/>
                  <a:pt x="4" y="4"/>
                  <a:pt x="2" y="1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2" name="出自【趣你的PPT】(微信:qunideppt)：最优质的PPT资源库"/>
          <p:cNvSpPr>
            <a:spLocks/>
          </p:cNvSpPr>
          <p:nvPr/>
        </p:nvSpPr>
        <p:spPr bwMode="auto">
          <a:xfrm>
            <a:off x="3737401" y="4459121"/>
            <a:ext cx="107474" cy="75721"/>
          </a:xfrm>
          <a:custGeom>
            <a:avLst/>
            <a:gdLst>
              <a:gd name="T0" fmla="*/ 21 w 36"/>
              <a:gd name="T1" fmla="*/ 4 h 25"/>
              <a:gd name="T2" fmla="*/ 0 w 36"/>
              <a:gd name="T3" fmla="*/ 5 h 25"/>
              <a:gd name="T4" fmla="*/ 15 w 36"/>
              <a:gd name="T5" fmla="*/ 21 h 25"/>
              <a:gd name="T6" fmla="*/ 36 w 36"/>
              <a:gd name="T7" fmla="*/ 20 h 25"/>
              <a:gd name="T8" fmla="*/ 21 w 36"/>
              <a:gd name="T9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25">
                <a:moveTo>
                  <a:pt x="21" y="4"/>
                </a:moveTo>
                <a:cubicBezTo>
                  <a:pt x="11" y="0"/>
                  <a:pt x="0" y="5"/>
                  <a:pt x="0" y="5"/>
                </a:cubicBezTo>
                <a:cubicBezTo>
                  <a:pt x="0" y="5"/>
                  <a:pt x="5" y="17"/>
                  <a:pt x="15" y="21"/>
                </a:cubicBezTo>
                <a:cubicBezTo>
                  <a:pt x="25" y="25"/>
                  <a:pt x="36" y="20"/>
                  <a:pt x="36" y="20"/>
                </a:cubicBezTo>
                <a:cubicBezTo>
                  <a:pt x="36" y="20"/>
                  <a:pt x="31" y="8"/>
                  <a:pt x="21" y="4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3" name="出自【趣你的PPT】(微信:qunideppt)：最优质的PPT资源库"/>
          <p:cNvSpPr>
            <a:spLocks/>
          </p:cNvSpPr>
          <p:nvPr/>
        </p:nvSpPr>
        <p:spPr bwMode="auto">
          <a:xfrm>
            <a:off x="3781369" y="4534842"/>
            <a:ext cx="61065" cy="53738"/>
          </a:xfrm>
          <a:custGeom>
            <a:avLst/>
            <a:gdLst>
              <a:gd name="T0" fmla="*/ 20 w 20"/>
              <a:gd name="T1" fmla="*/ 1 h 18"/>
              <a:gd name="T2" fmla="*/ 6 w 20"/>
              <a:gd name="T3" fmla="*/ 5 h 18"/>
              <a:gd name="T4" fmla="*/ 0 w 20"/>
              <a:gd name="T5" fmla="*/ 17 h 18"/>
              <a:gd name="T6" fmla="*/ 14 w 20"/>
              <a:gd name="T7" fmla="*/ 14 h 18"/>
              <a:gd name="T8" fmla="*/ 20 w 20"/>
              <a:gd name="T9" fmla="*/ 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8">
                <a:moveTo>
                  <a:pt x="20" y="1"/>
                </a:moveTo>
                <a:cubicBezTo>
                  <a:pt x="20" y="1"/>
                  <a:pt x="12" y="0"/>
                  <a:pt x="6" y="5"/>
                </a:cubicBezTo>
                <a:cubicBezTo>
                  <a:pt x="1" y="9"/>
                  <a:pt x="0" y="17"/>
                  <a:pt x="0" y="17"/>
                </a:cubicBezTo>
                <a:cubicBezTo>
                  <a:pt x="0" y="17"/>
                  <a:pt x="8" y="18"/>
                  <a:pt x="14" y="14"/>
                </a:cubicBezTo>
                <a:cubicBezTo>
                  <a:pt x="19" y="9"/>
                  <a:pt x="20" y="1"/>
                  <a:pt x="20" y="1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4" name="出自【趣你的PPT】(微信:qunideppt)：最优质的PPT资源库"/>
          <p:cNvSpPr>
            <a:spLocks/>
          </p:cNvSpPr>
          <p:nvPr/>
        </p:nvSpPr>
        <p:spPr bwMode="auto">
          <a:xfrm>
            <a:off x="4575216" y="4762006"/>
            <a:ext cx="0" cy="2443"/>
          </a:xfrm>
          <a:custGeom>
            <a:avLst/>
            <a:gdLst>
              <a:gd name="T0" fmla="*/ 0 h 1"/>
              <a:gd name="T1" fmla="*/ 0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365A0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51524" y="2738057"/>
            <a:ext cx="6189568" cy="7064020"/>
          </a:xfrm>
          <a:custGeom>
            <a:avLst/>
            <a:gdLst>
              <a:gd name="T0" fmla="*/ 1214 w 2066"/>
              <a:gd name="T1" fmla="*/ 1027 h 2359"/>
              <a:gd name="T2" fmla="*/ 1311 w 2066"/>
              <a:gd name="T3" fmla="*/ 870 h 2359"/>
              <a:gd name="T4" fmla="*/ 2003 w 2066"/>
              <a:gd name="T5" fmla="*/ 791 h 2359"/>
              <a:gd name="T6" fmla="*/ 1793 w 2066"/>
              <a:gd name="T7" fmla="*/ 670 h 2359"/>
              <a:gd name="T8" fmla="*/ 1581 w 2066"/>
              <a:gd name="T9" fmla="*/ 633 h 2359"/>
              <a:gd name="T10" fmla="*/ 1658 w 2066"/>
              <a:gd name="T11" fmla="*/ 440 h 2359"/>
              <a:gd name="T12" fmla="*/ 1432 w 2066"/>
              <a:gd name="T13" fmla="*/ 538 h 2359"/>
              <a:gd name="T14" fmla="*/ 1522 w 2066"/>
              <a:gd name="T15" fmla="*/ 378 h 2359"/>
              <a:gd name="T16" fmla="*/ 1325 w 2066"/>
              <a:gd name="T17" fmla="*/ 286 h 2359"/>
              <a:gd name="T18" fmla="*/ 1216 w 2066"/>
              <a:gd name="T19" fmla="*/ 288 h 2359"/>
              <a:gd name="T20" fmla="*/ 1159 w 2066"/>
              <a:gd name="T21" fmla="*/ 287 h 2359"/>
              <a:gd name="T22" fmla="*/ 1123 w 2066"/>
              <a:gd name="T23" fmla="*/ 736 h 2359"/>
              <a:gd name="T24" fmla="*/ 1049 w 2066"/>
              <a:gd name="T25" fmla="*/ 649 h 2359"/>
              <a:gd name="T26" fmla="*/ 1075 w 2066"/>
              <a:gd name="T27" fmla="*/ 526 h 2359"/>
              <a:gd name="T28" fmla="*/ 1043 w 2066"/>
              <a:gd name="T29" fmla="*/ 699 h 2359"/>
              <a:gd name="T30" fmla="*/ 1011 w 2066"/>
              <a:gd name="T31" fmla="*/ 432 h 2359"/>
              <a:gd name="T32" fmla="*/ 971 w 2066"/>
              <a:gd name="T33" fmla="*/ 327 h 2359"/>
              <a:gd name="T34" fmla="*/ 1172 w 2066"/>
              <a:gd name="T35" fmla="*/ 136 h 2359"/>
              <a:gd name="T36" fmla="*/ 1018 w 2066"/>
              <a:gd name="T37" fmla="*/ 75 h 2359"/>
              <a:gd name="T38" fmla="*/ 1013 w 2066"/>
              <a:gd name="T39" fmla="*/ 271 h 2359"/>
              <a:gd name="T40" fmla="*/ 869 w 2066"/>
              <a:gd name="T41" fmla="*/ 262 h 2359"/>
              <a:gd name="T42" fmla="*/ 699 w 2066"/>
              <a:gd name="T43" fmla="*/ 334 h 2359"/>
              <a:gd name="T44" fmla="*/ 667 w 2066"/>
              <a:gd name="T45" fmla="*/ 748 h 2359"/>
              <a:gd name="T46" fmla="*/ 672 w 2066"/>
              <a:gd name="T47" fmla="*/ 643 h 2359"/>
              <a:gd name="T48" fmla="*/ 592 w 2066"/>
              <a:gd name="T49" fmla="*/ 673 h 2359"/>
              <a:gd name="T50" fmla="*/ 510 w 2066"/>
              <a:gd name="T51" fmla="*/ 558 h 2359"/>
              <a:gd name="T52" fmla="*/ 488 w 2066"/>
              <a:gd name="T53" fmla="*/ 531 h 2359"/>
              <a:gd name="T54" fmla="*/ 574 w 2066"/>
              <a:gd name="T55" fmla="*/ 219 h 2359"/>
              <a:gd name="T56" fmla="*/ 411 w 2066"/>
              <a:gd name="T57" fmla="*/ 208 h 2359"/>
              <a:gd name="T58" fmla="*/ 355 w 2066"/>
              <a:gd name="T59" fmla="*/ 426 h 2359"/>
              <a:gd name="T60" fmla="*/ 110 w 2066"/>
              <a:gd name="T61" fmla="*/ 516 h 2359"/>
              <a:gd name="T62" fmla="*/ 383 w 2066"/>
              <a:gd name="T63" fmla="*/ 511 h 2359"/>
              <a:gd name="T64" fmla="*/ 701 w 2066"/>
              <a:gd name="T65" fmla="*/ 929 h 2359"/>
              <a:gd name="T66" fmla="*/ 643 w 2066"/>
              <a:gd name="T67" fmla="*/ 938 h 2359"/>
              <a:gd name="T68" fmla="*/ 263 w 2066"/>
              <a:gd name="T69" fmla="*/ 890 h 2359"/>
              <a:gd name="T70" fmla="*/ 135 w 2066"/>
              <a:gd name="T71" fmla="*/ 1106 h 2359"/>
              <a:gd name="T72" fmla="*/ 437 w 2066"/>
              <a:gd name="T73" fmla="*/ 1727 h 2359"/>
              <a:gd name="T74" fmla="*/ 130 w 2066"/>
              <a:gd name="T75" fmla="*/ 1979 h 2359"/>
              <a:gd name="T76" fmla="*/ 284 w 2066"/>
              <a:gd name="T77" fmla="*/ 1905 h 2359"/>
              <a:gd name="T78" fmla="*/ 477 w 2066"/>
              <a:gd name="T79" fmla="*/ 1839 h 2359"/>
              <a:gd name="T80" fmla="*/ 532 w 2066"/>
              <a:gd name="T81" fmla="*/ 1975 h 2359"/>
              <a:gd name="T82" fmla="*/ 689 w 2066"/>
              <a:gd name="T83" fmla="*/ 2041 h 2359"/>
              <a:gd name="T84" fmla="*/ 844 w 2066"/>
              <a:gd name="T85" fmla="*/ 1912 h 2359"/>
              <a:gd name="T86" fmla="*/ 939 w 2066"/>
              <a:gd name="T87" fmla="*/ 2055 h 2359"/>
              <a:gd name="T88" fmla="*/ 970 w 2066"/>
              <a:gd name="T89" fmla="*/ 2213 h 2359"/>
              <a:gd name="T90" fmla="*/ 1003 w 2066"/>
              <a:gd name="T91" fmla="*/ 1986 h 2359"/>
              <a:gd name="T92" fmla="*/ 1106 w 2066"/>
              <a:gd name="T93" fmla="*/ 2027 h 2359"/>
              <a:gd name="T94" fmla="*/ 1231 w 2066"/>
              <a:gd name="T95" fmla="*/ 2040 h 2359"/>
              <a:gd name="T96" fmla="*/ 1304 w 2066"/>
              <a:gd name="T97" fmla="*/ 1950 h 2359"/>
              <a:gd name="T98" fmla="*/ 1568 w 2066"/>
              <a:gd name="T99" fmla="*/ 2205 h 2359"/>
              <a:gd name="T100" fmla="*/ 1624 w 2066"/>
              <a:gd name="T101" fmla="*/ 2009 h 2359"/>
              <a:gd name="T102" fmla="*/ 1736 w 2066"/>
              <a:gd name="T103" fmla="*/ 1906 h 2359"/>
              <a:gd name="T104" fmla="*/ 1766 w 2066"/>
              <a:gd name="T105" fmla="*/ 1802 h 2359"/>
              <a:gd name="T106" fmla="*/ 1901 w 2066"/>
              <a:gd name="T107" fmla="*/ 1725 h 2359"/>
              <a:gd name="T108" fmla="*/ 691 w 2066"/>
              <a:gd name="T109" fmla="*/ 1772 h 2359"/>
              <a:gd name="T110" fmla="*/ 759 w 2066"/>
              <a:gd name="T111" fmla="*/ 1860 h 2359"/>
              <a:gd name="T112" fmla="*/ 862 w 2066"/>
              <a:gd name="T113" fmla="*/ 1658 h 2359"/>
              <a:gd name="T114" fmla="*/ 1125 w 2066"/>
              <a:gd name="T115" fmla="*/ 1878 h 2359"/>
              <a:gd name="T116" fmla="*/ 1190 w 2066"/>
              <a:gd name="T117" fmla="*/ 1819 h 2359"/>
              <a:gd name="T118" fmla="*/ 1336 w 2066"/>
              <a:gd name="T119" fmla="*/ 1840 h 2359"/>
              <a:gd name="T120" fmla="*/ 1435 w 2066"/>
              <a:gd name="T121" fmla="*/ 1921 h 2359"/>
              <a:gd name="T122" fmla="*/ 1565 w 2066"/>
              <a:gd name="T123" fmla="*/ 1825 h 2359"/>
              <a:gd name="T124" fmla="*/ 1441 w 2066"/>
              <a:gd name="T125" fmla="*/ 1765 h 2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66" h="2359">
                <a:moveTo>
                  <a:pt x="1993" y="1743"/>
                </a:moveTo>
                <a:cubicBezTo>
                  <a:pt x="2019" y="1736"/>
                  <a:pt x="2041" y="1722"/>
                  <a:pt x="2066" y="1712"/>
                </a:cubicBezTo>
                <a:cubicBezTo>
                  <a:pt x="2059" y="1714"/>
                  <a:pt x="2053" y="1717"/>
                  <a:pt x="2047" y="1719"/>
                </a:cubicBezTo>
                <a:cubicBezTo>
                  <a:pt x="2022" y="1729"/>
                  <a:pt x="1995" y="1742"/>
                  <a:pt x="1967" y="1740"/>
                </a:cubicBezTo>
                <a:cubicBezTo>
                  <a:pt x="1936" y="1739"/>
                  <a:pt x="1906" y="1714"/>
                  <a:pt x="1881" y="1698"/>
                </a:cubicBezTo>
                <a:cubicBezTo>
                  <a:pt x="1906" y="1703"/>
                  <a:pt x="1927" y="1702"/>
                  <a:pt x="1950" y="1695"/>
                </a:cubicBezTo>
                <a:cubicBezTo>
                  <a:pt x="1973" y="1687"/>
                  <a:pt x="1993" y="1681"/>
                  <a:pt x="2017" y="1686"/>
                </a:cubicBezTo>
                <a:cubicBezTo>
                  <a:pt x="2004" y="1682"/>
                  <a:pt x="1991" y="1681"/>
                  <a:pt x="1977" y="1684"/>
                </a:cubicBezTo>
                <a:cubicBezTo>
                  <a:pt x="1958" y="1687"/>
                  <a:pt x="1941" y="1695"/>
                  <a:pt x="1922" y="1695"/>
                </a:cubicBezTo>
                <a:cubicBezTo>
                  <a:pt x="1899" y="1695"/>
                  <a:pt x="1877" y="1688"/>
                  <a:pt x="1855" y="1683"/>
                </a:cubicBezTo>
                <a:cubicBezTo>
                  <a:pt x="1796" y="1671"/>
                  <a:pt x="1736" y="1667"/>
                  <a:pt x="1677" y="1656"/>
                </a:cubicBezTo>
                <a:cubicBezTo>
                  <a:pt x="1657" y="1653"/>
                  <a:pt x="1636" y="1652"/>
                  <a:pt x="1616" y="1648"/>
                </a:cubicBezTo>
                <a:cubicBezTo>
                  <a:pt x="1589" y="1644"/>
                  <a:pt x="1562" y="1632"/>
                  <a:pt x="1536" y="1624"/>
                </a:cubicBezTo>
                <a:cubicBezTo>
                  <a:pt x="1478" y="1606"/>
                  <a:pt x="1420" y="1588"/>
                  <a:pt x="1360" y="1576"/>
                </a:cubicBezTo>
                <a:cubicBezTo>
                  <a:pt x="1326" y="1570"/>
                  <a:pt x="1221" y="1558"/>
                  <a:pt x="1193" y="1475"/>
                </a:cubicBezTo>
                <a:cubicBezTo>
                  <a:pt x="1177" y="1429"/>
                  <a:pt x="1149" y="1415"/>
                  <a:pt x="1137" y="1387"/>
                </a:cubicBezTo>
                <a:cubicBezTo>
                  <a:pt x="1125" y="1360"/>
                  <a:pt x="1130" y="1284"/>
                  <a:pt x="1125" y="1254"/>
                </a:cubicBezTo>
                <a:cubicBezTo>
                  <a:pt x="1122" y="1233"/>
                  <a:pt x="1123" y="1212"/>
                  <a:pt x="1122" y="1191"/>
                </a:cubicBezTo>
                <a:cubicBezTo>
                  <a:pt x="1122" y="1163"/>
                  <a:pt x="1120" y="1126"/>
                  <a:pt x="1136" y="1102"/>
                </a:cubicBezTo>
                <a:cubicBezTo>
                  <a:pt x="1145" y="1087"/>
                  <a:pt x="1164" y="1075"/>
                  <a:pt x="1177" y="1063"/>
                </a:cubicBezTo>
                <a:cubicBezTo>
                  <a:pt x="1190" y="1052"/>
                  <a:pt x="1202" y="1040"/>
                  <a:pt x="1214" y="1027"/>
                </a:cubicBezTo>
                <a:cubicBezTo>
                  <a:pt x="1224" y="1017"/>
                  <a:pt x="1229" y="1002"/>
                  <a:pt x="1232" y="988"/>
                </a:cubicBezTo>
                <a:cubicBezTo>
                  <a:pt x="1233" y="979"/>
                  <a:pt x="1233" y="970"/>
                  <a:pt x="1234" y="961"/>
                </a:cubicBezTo>
                <a:cubicBezTo>
                  <a:pt x="1245" y="957"/>
                  <a:pt x="1258" y="953"/>
                  <a:pt x="1271" y="954"/>
                </a:cubicBezTo>
                <a:cubicBezTo>
                  <a:pt x="1294" y="955"/>
                  <a:pt x="1316" y="966"/>
                  <a:pt x="1339" y="968"/>
                </a:cubicBezTo>
                <a:cubicBezTo>
                  <a:pt x="1351" y="970"/>
                  <a:pt x="1362" y="971"/>
                  <a:pt x="1374" y="971"/>
                </a:cubicBezTo>
                <a:cubicBezTo>
                  <a:pt x="1453" y="975"/>
                  <a:pt x="1529" y="972"/>
                  <a:pt x="1605" y="947"/>
                </a:cubicBezTo>
                <a:cubicBezTo>
                  <a:pt x="1540" y="963"/>
                  <a:pt x="1476" y="966"/>
                  <a:pt x="1409" y="959"/>
                </a:cubicBezTo>
                <a:cubicBezTo>
                  <a:pt x="1420" y="950"/>
                  <a:pt x="1429" y="939"/>
                  <a:pt x="1437" y="927"/>
                </a:cubicBezTo>
                <a:cubicBezTo>
                  <a:pt x="1441" y="922"/>
                  <a:pt x="1466" y="929"/>
                  <a:pt x="1473" y="929"/>
                </a:cubicBezTo>
                <a:cubicBezTo>
                  <a:pt x="1500" y="931"/>
                  <a:pt x="1524" y="926"/>
                  <a:pt x="1547" y="911"/>
                </a:cubicBezTo>
                <a:cubicBezTo>
                  <a:pt x="1513" y="930"/>
                  <a:pt x="1480" y="926"/>
                  <a:pt x="1443" y="918"/>
                </a:cubicBezTo>
                <a:cubicBezTo>
                  <a:pt x="1471" y="881"/>
                  <a:pt x="1513" y="882"/>
                  <a:pt x="1555" y="878"/>
                </a:cubicBezTo>
                <a:cubicBezTo>
                  <a:pt x="1526" y="879"/>
                  <a:pt x="1489" y="873"/>
                  <a:pt x="1463" y="890"/>
                </a:cubicBezTo>
                <a:cubicBezTo>
                  <a:pt x="1442" y="904"/>
                  <a:pt x="1429" y="925"/>
                  <a:pt x="1411" y="943"/>
                </a:cubicBezTo>
                <a:cubicBezTo>
                  <a:pt x="1406" y="947"/>
                  <a:pt x="1401" y="952"/>
                  <a:pt x="1395" y="955"/>
                </a:cubicBezTo>
                <a:cubicBezTo>
                  <a:pt x="1389" y="959"/>
                  <a:pt x="1383" y="957"/>
                  <a:pt x="1376" y="956"/>
                </a:cubicBezTo>
                <a:cubicBezTo>
                  <a:pt x="1359" y="954"/>
                  <a:pt x="1342" y="951"/>
                  <a:pt x="1326" y="947"/>
                </a:cubicBezTo>
                <a:cubicBezTo>
                  <a:pt x="1311" y="943"/>
                  <a:pt x="1297" y="936"/>
                  <a:pt x="1282" y="933"/>
                </a:cubicBezTo>
                <a:cubicBezTo>
                  <a:pt x="1266" y="930"/>
                  <a:pt x="1250" y="931"/>
                  <a:pt x="1234" y="934"/>
                </a:cubicBezTo>
                <a:cubicBezTo>
                  <a:pt x="1249" y="916"/>
                  <a:pt x="1256" y="879"/>
                  <a:pt x="1282" y="872"/>
                </a:cubicBezTo>
                <a:cubicBezTo>
                  <a:pt x="1291" y="870"/>
                  <a:pt x="1302" y="870"/>
                  <a:pt x="1311" y="870"/>
                </a:cubicBezTo>
                <a:cubicBezTo>
                  <a:pt x="1330" y="870"/>
                  <a:pt x="1349" y="868"/>
                  <a:pt x="1367" y="864"/>
                </a:cubicBezTo>
                <a:cubicBezTo>
                  <a:pt x="1404" y="855"/>
                  <a:pt x="1433" y="836"/>
                  <a:pt x="1460" y="811"/>
                </a:cubicBezTo>
                <a:cubicBezTo>
                  <a:pt x="1487" y="786"/>
                  <a:pt x="1513" y="762"/>
                  <a:pt x="1549" y="751"/>
                </a:cubicBezTo>
                <a:cubicBezTo>
                  <a:pt x="1568" y="745"/>
                  <a:pt x="1587" y="743"/>
                  <a:pt x="1606" y="743"/>
                </a:cubicBezTo>
                <a:cubicBezTo>
                  <a:pt x="1619" y="742"/>
                  <a:pt x="1647" y="739"/>
                  <a:pt x="1656" y="750"/>
                </a:cubicBezTo>
                <a:cubicBezTo>
                  <a:pt x="1667" y="762"/>
                  <a:pt x="1673" y="779"/>
                  <a:pt x="1681" y="793"/>
                </a:cubicBezTo>
                <a:cubicBezTo>
                  <a:pt x="1688" y="805"/>
                  <a:pt x="1697" y="814"/>
                  <a:pt x="1708" y="822"/>
                </a:cubicBezTo>
                <a:cubicBezTo>
                  <a:pt x="1708" y="855"/>
                  <a:pt x="1713" y="886"/>
                  <a:pt x="1748" y="898"/>
                </a:cubicBezTo>
                <a:cubicBezTo>
                  <a:pt x="1777" y="909"/>
                  <a:pt x="1810" y="905"/>
                  <a:pt x="1840" y="901"/>
                </a:cubicBezTo>
                <a:cubicBezTo>
                  <a:pt x="1814" y="902"/>
                  <a:pt x="1787" y="904"/>
                  <a:pt x="1762" y="896"/>
                </a:cubicBezTo>
                <a:cubicBezTo>
                  <a:pt x="1748" y="893"/>
                  <a:pt x="1734" y="885"/>
                  <a:pt x="1726" y="873"/>
                </a:cubicBezTo>
                <a:cubicBezTo>
                  <a:pt x="1718" y="860"/>
                  <a:pt x="1719" y="844"/>
                  <a:pt x="1719" y="830"/>
                </a:cubicBezTo>
                <a:cubicBezTo>
                  <a:pt x="1762" y="856"/>
                  <a:pt x="1812" y="846"/>
                  <a:pt x="1856" y="830"/>
                </a:cubicBezTo>
                <a:cubicBezTo>
                  <a:pt x="1817" y="842"/>
                  <a:pt x="1774" y="849"/>
                  <a:pt x="1735" y="829"/>
                </a:cubicBezTo>
                <a:cubicBezTo>
                  <a:pt x="1724" y="823"/>
                  <a:pt x="1713" y="814"/>
                  <a:pt x="1704" y="805"/>
                </a:cubicBezTo>
                <a:cubicBezTo>
                  <a:pt x="1690" y="790"/>
                  <a:pt x="1685" y="767"/>
                  <a:pt x="1675" y="749"/>
                </a:cubicBezTo>
                <a:cubicBezTo>
                  <a:pt x="1727" y="758"/>
                  <a:pt x="1778" y="778"/>
                  <a:pt x="1830" y="787"/>
                </a:cubicBezTo>
                <a:cubicBezTo>
                  <a:pt x="1884" y="796"/>
                  <a:pt x="1937" y="787"/>
                  <a:pt x="1990" y="778"/>
                </a:cubicBezTo>
                <a:cubicBezTo>
                  <a:pt x="1989" y="781"/>
                  <a:pt x="1986" y="788"/>
                  <a:pt x="1988" y="795"/>
                </a:cubicBezTo>
                <a:cubicBezTo>
                  <a:pt x="1990" y="804"/>
                  <a:pt x="2000" y="809"/>
                  <a:pt x="2000" y="809"/>
                </a:cubicBezTo>
                <a:cubicBezTo>
                  <a:pt x="2000" y="809"/>
                  <a:pt x="2005" y="800"/>
                  <a:pt x="2003" y="791"/>
                </a:cubicBezTo>
                <a:cubicBezTo>
                  <a:pt x="2000" y="782"/>
                  <a:pt x="1991" y="777"/>
                  <a:pt x="1991" y="777"/>
                </a:cubicBezTo>
                <a:cubicBezTo>
                  <a:pt x="1991" y="777"/>
                  <a:pt x="1991" y="778"/>
                  <a:pt x="1990" y="778"/>
                </a:cubicBezTo>
                <a:cubicBezTo>
                  <a:pt x="1944" y="783"/>
                  <a:pt x="1896" y="789"/>
                  <a:pt x="1849" y="780"/>
                </a:cubicBezTo>
                <a:cubicBezTo>
                  <a:pt x="1800" y="770"/>
                  <a:pt x="1753" y="749"/>
                  <a:pt x="1705" y="735"/>
                </a:cubicBezTo>
                <a:cubicBezTo>
                  <a:pt x="1726" y="737"/>
                  <a:pt x="1747" y="726"/>
                  <a:pt x="1765" y="716"/>
                </a:cubicBezTo>
                <a:cubicBezTo>
                  <a:pt x="1769" y="713"/>
                  <a:pt x="1785" y="701"/>
                  <a:pt x="1789" y="704"/>
                </a:cubicBezTo>
                <a:cubicBezTo>
                  <a:pt x="1797" y="709"/>
                  <a:pt x="1807" y="711"/>
                  <a:pt x="1816" y="713"/>
                </a:cubicBezTo>
                <a:cubicBezTo>
                  <a:pt x="1855" y="719"/>
                  <a:pt x="1897" y="710"/>
                  <a:pt x="1933" y="696"/>
                </a:cubicBezTo>
                <a:cubicBezTo>
                  <a:pt x="1937" y="697"/>
                  <a:pt x="1942" y="697"/>
                  <a:pt x="1947" y="695"/>
                </a:cubicBezTo>
                <a:cubicBezTo>
                  <a:pt x="1956" y="691"/>
                  <a:pt x="1960" y="681"/>
                  <a:pt x="1960" y="681"/>
                </a:cubicBezTo>
                <a:cubicBezTo>
                  <a:pt x="1960" y="681"/>
                  <a:pt x="1949" y="677"/>
                  <a:pt x="1941" y="681"/>
                </a:cubicBezTo>
                <a:cubicBezTo>
                  <a:pt x="1932" y="685"/>
                  <a:pt x="1928" y="695"/>
                  <a:pt x="1928" y="695"/>
                </a:cubicBezTo>
                <a:cubicBezTo>
                  <a:pt x="1928" y="695"/>
                  <a:pt x="1930" y="696"/>
                  <a:pt x="1933" y="696"/>
                </a:cubicBezTo>
                <a:cubicBezTo>
                  <a:pt x="1913" y="702"/>
                  <a:pt x="1892" y="706"/>
                  <a:pt x="1870" y="708"/>
                </a:cubicBezTo>
                <a:cubicBezTo>
                  <a:pt x="1846" y="709"/>
                  <a:pt x="1818" y="709"/>
                  <a:pt x="1797" y="697"/>
                </a:cubicBezTo>
                <a:cubicBezTo>
                  <a:pt x="1863" y="667"/>
                  <a:pt x="1936" y="671"/>
                  <a:pt x="2005" y="657"/>
                </a:cubicBezTo>
                <a:cubicBezTo>
                  <a:pt x="1935" y="667"/>
                  <a:pt x="1862" y="657"/>
                  <a:pt x="1794" y="683"/>
                </a:cubicBezTo>
                <a:cubicBezTo>
                  <a:pt x="1808" y="666"/>
                  <a:pt x="1829" y="654"/>
                  <a:pt x="1847" y="644"/>
                </a:cubicBezTo>
                <a:cubicBezTo>
                  <a:pt x="1870" y="631"/>
                  <a:pt x="1895" y="622"/>
                  <a:pt x="1921" y="615"/>
                </a:cubicBezTo>
                <a:cubicBezTo>
                  <a:pt x="1888" y="621"/>
                  <a:pt x="1857" y="632"/>
                  <a:pt x="1828" y="648"/>
                </a:cubicBezTo>
                <a:cubicBezTo>
                  <a:pt x="1816" y="654"/>
                  <a:pt x="1804" y="661"/>
                  <a:pt x="1793" y="670"/>
                </a:cubicBezTo>
                <a:cubicBezTo>
                  <a:pt x="1788" y="672"/>
                  <a:pt x="1784" y="679"/>
                  <a:pt x="1781" y="683"/>
                </a:cubicBezTo>
                <a:cubicBezTo>
                  <a:pt x="1779" y="686"/>
                  <a:pt x="1777" y="688"/>
                  <a:pt x="1775" y="691"/>
                </a:cubicBezTo>
                <a:cubicBezTo>
                  <a:pt x="1770" y="694"/>
                  <a:pt x="1765" y="697"/>
                  <a:pt x="1759" y="700"/>
                </a:cubicBezTo>
                <a:cubicBezTo>
                  <a:pt x="1728" y="715"/>
                  <a:pt x="1692" y="721"/>
                  <a:pt x="1657" y="720"/>
                </a:cubicBezTo>
                <a:cubicBezTo>
                  <a:pt x="1628" y="719"/>
                  <a:pt x="1601" y="714"/>
                  <a:pt x="1572" y="716"/>
                </a:cubicBezTo>
                <a:cubicBezTo>
                  <a:pt x="1533" y="719"/>
                  <a:pt x="1498" y="733"/>
                  <a:pt x="1467" y="756"/>
                </a:cubicBezTo>
                <a:cubicBezTo>
                  <a:pt x="1436" y="779"/>
                  <a:pt x="1408" y="809"/>
                  <a:pt x="1368" y="818"/>
                </a:cubicBezTo>
                <a:cubicBezTo>
                  <a:pt x="1349" y="822"/>
                  <a:pt x="1331" y="822"/>
                  <a:pt x="1312" y="821"/>
                </a:cubicBezTo>
                <a:cubicBezTo>
                  <a:pt x="1299" y="820"/>
                  <a:pt x="1285" y="819"/>
                  <a:pt x="1272" y="822"/>
                </a:cubicBezTo>
                <a:cubicBezTo>
                  <a:pt x="1245" y="827"/>
                  <a:pt x="1222" y="848"/>
                  <a:pt x="1207" y="871"/>
                </a:cubicBezTo>
                <a:cubicBezTo>
                  <a:pt x="1197" y="888"/>
                  <a:pt x="1188" y="907"/>
                  <a:pt x="1179" y="925"/>
                </a:cubicBezTo>
                <a:cubicBezTo>
                  <a:pt x="1170" y="944"/>
                  <a:pt x="1161" y="963"/>
                  <a:pt x="1153" y="982"/>
                </a:cubicBezTo>
                <a:cubicBezTo>
                  <a:pt x="1147" y="944"/>
                  <a:pt x="1158" y="901"/>
                  <a:pt x="1171" y="866"/>
                </a:cubicBezTo>
                <a:cubicBezTo>
                  <a:pt x="1176" y="850"/>
                  <a:pt x="1181" y="834"/>
                  <a:pt x="1194" y="823"/>
                </a:cubicBezTo>
                <a:cubicBezTo>
                  <a:pt x="1206" y="813"/>
                  <a:pt x="1221" y="808"/>
                  <a:pt x="1236" y="803"/>
                </a:cubicBezTo>
                <a:cubicBezTo>
                  <a:pt x="1254" y="796"/>
                  <a:pt x="1272" y="791"/>
                  <a:pt x="1289" y="782"/>
                </a:cubicBezTo>
                <a:cubicBezTo>
                  <a:pt x="1306" y="774"/>
                  <a:pt x="1319" y="762"/>
                  <a:pt x="1332" y="749"/>
                </a:cubicBezTo>
                <a:cubicBezTo>
                  <a:pt x="1351" y="730"/>
                  <a:pt x="1367" y="708"/>
                  <a:pt x="1385" y="687"/>
                </a:cubicBezTo>
                <a:cubicBezTo>
                  <a:pt x="1407" y="661"/>
                  <a:pt x="1451" y="668"/>
                  <a:pt x="1482" y="668"/>
                </a:cubicBezTo>
                <a:cubicBezTo>
                  <a:pt x="1506" y="668"/>
                  <a:pt x="1529" y="663"/>
                  <a:pt x="1550" y="653"/>
                </a:cubicBezTo>
                <a:cubicBezTo>
                  <a:pt x="1561" y="647"/>
                  <a:pt x="1570" y="640"/>
                  <a:pt x="1581" y="633"/>
                </a:cubicBezTo>
                <a:cubicBezTo>
                  <a:pt x="1595" y="625"/>
                  <a:pt x="1609" y="616"/>
                  <a:pt x="1622" y="605"/>
                </a:cubicBezTo>
                <a:cubicBezTo>
                  <a:pt x="1636" y="593"/>
                  <a:pt x="1649" y="578"/>
                  <a:pt x="1667" y="571"/>
                </a:cubicBezTo>
                <a:cubicBezTo>
                  <a:pt x="1670" y="570"/>
                  <a:pt x="1680" y="574"/>
                  <a:pt x="1684" y="575"/>
                </a:cubicBezTo>
                <a:cubicBezTo>
                  <a:pt x="1693" y="575"/>
                  <a:pt x="1702" y="575"/>
                  <a:pt x="1711" y="574"/>
                </a:cubicBezTo>
                <a:cubicBezTo>
                  <a:pt x="1747" y="571"/>
                  <a:pt x="1780" y="563"/>
                  <a:pt x="1814" y="553"/>
                </a:cubicBezTo>
                <a:cubicBezTo>
                  <a:pt x="1793" y="558"/>
                  <a:pt x="1773" y="563"/>
                  <a:pt x="1751" y="565"/>
                </a:cubicBezTo>
                <a:cubicBezTo>
                  <a:pt x="1728" y="567"/>
                  <a:pt x="1698" y="572"/>
                  <a:pt x="1675" y="564"/>
                </a:cubicBezTo>
                <a:cubicBezTo>
                  <a:pt x="1711" y="542"/>
                  <a:pt x="1753" y="525"/>
                  <a:pt x="1796" y="531"/>
                </a:cubicBezTo>
                <a:cubicBezTo>
                  <a:pt x="1752" y="522"/>
                  <a:pt x="1706" y="538"/>
                  <a:pt x="1667" y="558"/>
                </a:cubicBezTo>
                <a:cubicBezTo>
                  <a:pt x="1671" y="529"/>
                  <a:pt x="1702" y="511"/>
                  <a:pt x="1726" y="500"/>
                </a:cubicBezTo>
                <a:cubicBezTo>
                  <a:pt x="1748" y="489"/>
                  <a:pt x="1772" y="481"/>
                  <a:pt x="1796" y="478"/>
                </a:cubicBezTo>
                <a:cubicBezTo>
                  <a:pt x="1753" y="481"/>
                  <a:pt x="1699" y="497"/>
                  <a:pt x="1670" y="530"/>
                </a:cubicBezTo>
                <a:cubicBezTo>
                  <a:pt x="1663" y="539"/>
                  <a:pt x="1657" y="549"/>
                  <a:pt x="1656" y="561"/>
                </a:cubicBezTo>
                <a:cubicBezTo>
                  <a:pt x="1655" y="569"/>
                  <a:pt x="1635" y="578"/>
                  <a:pt x="1628" y="583"/>
                </a:cubicBezTo>
                <a:cubicBezTo>
                  <a:pt x="1611" y="597"/>
                  <a:pt x="1593" y="610"/>
                  <a:pt x="1573" y="619"/>
                </a:cubicBezTo>
                <a:cubicBezTo>
                  <a:pt x="1590" y="593"/>
                  <a:pt x="1603" y="563"/>
                  <a:pt x="1612" y="534"/>
                </a:cubicBezTo>
                <a:cubicBezTo>
                  <a:pt x="1622" y="499"/>
                  <a:pt x="1631" y="464"/>
                  <a:pt x="1667" y="450"/>
                </a:cubicBezTo>
                <a:cubicBezTo>
                  <a:pt x="1701" y="437"/>
                  <a:pt x="1740" y="435"/>
                  <a:pt x="1761" y="402"/>
                </a:cubicBezTo>
                <a:cubicBezTo>
                  <a:pt x="1777" y="375"/>
                  <a:pt x="1773" y="340"/>
                  <a:pt x="1794" y="315"/>
                </a:cubicBezTo>
                <a:cubicBezTo>
                  <a:pt x="1772" y="338"/>
                  <a:pt x="1773" y="374"/>
                  <a:pt x="1755" y="399"/>
                </a:cubicBezTo>
                <a:cubicBezTo>
                  <a:pt x="1732" y="430"/>
                  <a:pt x="1691" y="428"/>
                  <a:pt x="1658" y="440"/>
                </a:cubicBezTo>
                <a:cubicBezTo>
                  <a:pt x="1620" y="453"/>
                  <a:pt x="1607" y="488"/>
                  <a:pt x="1594" y="523"/>
                </a:cubicBezTo>
                <a:cubicBezTo>
                  <a:pt x="1583" y="553"/>
                  <a:pt x="1568" y="583"/>
                  <a:pt x="1548" y="608"/>
                </a:cubicBezTo>
                <a:cubicBezTo>
                  <a:pt x="1538" y="620"/>
                  <a:pt x="1525" y="632"/>
                  <a:pt x="1510" y="635"/>
                </a:cubicBezTo>
                <a:cubicBezTo>
                  <a:pt x="1501" y="636"/>
                  <a:pt x="1492" y="635"/>
                  <a:pt x="1484" y="635"/>
                </a:cubicBezTo>
                <a:cubicBezTo>
                  <a:pt x="1448" y="633"/>
                  <a:pt x="1405" y="625"/>
                  <a:pt x="1372" y="645"/>
                </a:cubicBezTo>
                <a:cubicBezTo>
                  <a:pt x="1348" y="660"/>
                  <a:pt x="1331" y="687"/>
                  <a:pt x="1310" y="707"/>
                </a:cubicBezTo>
                <a:cubicBezTo>
                  <a:pt x="1297" y="718"/>
                  <a:pt x="1284" y="731"/>
                  <a:pt x="1268" y="738"/>
                </a:cubicBezTo>
                <a:cubicBezTo>
                  <a:pt x="1251" y="745"/>
                  <a:pt x="1233" y="748"/>
                  <a:pt x="1216" y="753"/>
                </a:cubicBezTo>
                <a:cubicBezTo>
                  <a:pt x="1196" y="758"/>
                  <a:pt x="1177" y="765"/>
                  <a:pt x="1160" y="778"/>
                </a:cubicBezTo>
                <a:cubicBezTo>
                  <a:pt x="1177" y="739"/>
                  <a:pt x="1222" y="731"/>
                  <a:pt x="1252" y="705"/>
                </a:cubicBezTo>
                <a:cubicBezTo>
                  <a:pt x="1270" y="690"/>
                  <a:pt x="1283" y="671"/>
                  <a:pt x="1291" y="648"/>
                </a:cubicBezTo>
                <a:cubicBezTo>
                  <a:pt x="1298" y="629"/>
                  <a:pt x="1299" y="609"/>
                  <a:pt x="1304" y="589"/>
                </a:cubicBezTo>
                <a:cubicBezTo>
                  <a:pt x="1309" y="568"/>
                  <a:pt x="1324" y="550"/>
                  <a:pt x="1339" y="536"/>
                </a:cubicBezTo>
                <a:cubicBezTo>
                  <a:pt x="1353" y="522"/>
                  <a:pt x="1387" y="533"/>
                  <a:pt x="1405" y="536"/>
                </a:cubicBezTo>
                <a:cubicBezTo>
                  <a:pt x="1410" y="536"/>
                  <a:pt x="1415" y="537"/>
                  <a:pt x="1420" y="538"/>
                </a:cubicBezTo>
                <a:cubicBezTo>
                  <a:pt x="1424" y="541"/>
                  <a:pt x="1428" y="545"/>
                  <a:pt x="1432" y="549"/>
                </a:cubicBezTo>
                <a:cubicBezTo>
                  <a:pt x="1441" y="556"/>
                  <a:pt x="1451" y="561"/>
                  <a:pt x="1463" y="559"/>
                </a:cubicBezTo>
                <a:cubicBezTo>
                  <a:pt x="1476" y="557"/>
                  <a:pt x="1488" y="550"/>
                  <a:pt x="1499" y="545"/>
                </a:cubicBezTo>
                <a:cubicBezTo>
                  <a:pt x="1510" y="540"/>
                  <a:pt x="1520" y="535"/>
                  <a:pt x="1531" y="530"/>
                </a:cubicBezTo>
                <a:cubicBezTo>
                  <a:pt x="1515" y="537"/>
                  <a:pt x="1498" y="543"/>
                  <a:pt x="1482" y="549"/>
                </a:cubicBezTo>
                <a:cubicBezTo>
                  <a:pt x="1461" y="557"/>
                  <a:pt x="1447" y="554"/>
                  <a:pt x="1432" y="538"/>
                </a:cubicBezTo>
                <a:cubicBezTo>
                  <a:pt x="1487" y="538"/>
                  <a:pt x="1528" y="501"/>
                  <a:pt x="1569" y="468"/>
                </a:cubicBezTo>
                <a:cubicBezTo>
                  <a:pt x="1542" y="487"/>
                  <a:pt x="1515" y="508"/>
                  <a:pt x="1484" y="520"/>
                </a:cubicBezTo>
                <a:cubicBezTo>
                  <a:pt x="1443" y="536"/>
                  <a:pt x="1406" y="521"/>
                  <a:pt x="1365" y="515"/>
                </a:cubicBezTo>
                <a:cubicBezTo>
                  <a:pt x="1396" y="495"/>
                  <a:pt x="1430" y="480"/>
                  <a:pt x="1464" y="465"/>
                </a:cubicBezTo>
                <a:cubicBezTo>
                  <a:pt x="1490" y="454"/>
                  <a:pt x="1508" y="439"/>
                  <a:pt x="1522" y="415"/>
                </a:cubicBezTo>
                <a:cubicBezTo>
                  <a:pt x="1530" y="400"/>
                  <a:pt x="1533" y="384"/>
                  <a:pt x="1553" y="387"/>
                </a:cubicBezTo>
                <a:cubicBezTo>
                  <a:pt x="1568" y="388"/>
                  <a:pt x="1581" y="394"/>
                  <a:pt x="1596" y="394"/>
                </a:cubicBezTo>
                <a:cubicBezTo>
                  <a:pt x="1624" y="395"/>
                  <a:pt x="1648" y="383"/>
                  <a:pt x="1670" y="367"/>
                </a:cubicBezTo>
                <a:cubicBezTo>
                  <a:pt x="1652" y="378"/>
                  <a:pt x="1632" y="388"/>
                  <a:pt x="1610" y="390"/>
                </a:cubicBezTo>
                <a:cubicBezTo>
                  <a:pt x="1588" y="391"/>
                  <a:pt x="1569" y="378"/>
                  <a:pt x="1547" y="378"/>
                </a:cubicBezTo>
                <a:cubicBezTo>
                  <a:pt x="1559" y="368"/>
                  <a:pt x="1574" y="365"/>
                  <a:pt x="1588" y="362"/>
                </a:cubicBezTo>
                <a:cubicBezTo>
                  <a:pt x="1607" y="357"/>
                  <a:pt x="1626" y="351"/>
                  <a:pt x="1644" y="344"/>
                </a:cubicBezTo>
                <a:cubicBezTo>
                  <a:pt x="1676" y="332"/>
                  <a:pt x="1708" y="315"/>
                  <a:pt x="1728" y="287"/>
                </a:cubicBezTo>
                <a:cubicBezTo>
                  <a:pt x="1705" y="314"/>
                  <a:pt x="1670" y="328"/>
                  <a:pt x="1637" y="338"/>
                </a:cubicBezTo>
                <a:cubicBezTo>
                  <a:pt x="1620" y="342"/>
                  <a:pt x="1603" y="346"/>
                  <a:pt x="1586" y="349"/>
                </a:cubicBezTo>
                <a:cubicBezTo>
                  <a:pt x="1568" y="351"/>
                  <a:pt x="1550" y="354"/>
                  <a:pt x="1536" y="365"/>
                </a:cubicBezTo>
                <a:cubicBezTo>
                  <a:pt x="1540" y="343"/>
                  <a:pt x="1542" y="319"/>
                  <a:pt x="1558" y="304"/>
                </a:cubicBezTo>
                <a:cubicBezTo>
                  <a:pt x="1579" y="285"/>
                  <a:pt x="1610" y="282"/>
                  <a:pt x="1636" y="280"/>
                </a:cubicBezTo>
                <a:cubicBezTo>
                  <a:pt x="1612" y="280"/>
                  <a:pt x="1587" y="281"/>
                  <a:pt x="1565" y="292"/>
                </a:cubicBezTo>
                <a:cubicBezTo>
                  <a:pt x="1544" y="304"/>
                  <a:pt x="1537" y="322"/>
                  <a:pt x="1531" y="344"/>
                </a:cubicBezTo>
                <a:cubicBezTo>
                  <a:pt x="1528" y="355"/>
                  <a:pt x="1525" y="367"/>
                  <a:pt x="1522" y="378"/>
                </a:cubicBezTo>
                <a:cubicBezTo>
                  <a:pt x="1519" y="389"/>
                  <a:pt x="1514" y="397"/>
                  <a:pt x="1508" y="407"/>
                </a:cubicBezTo>
                <a:cubicBezTo>
                  <a:pt x="1496" y="424"/>
                  <a:pt x="1484" y="435"/>
                  <a:pt x="1465" y="442"/>
                </a:cubicBezTo>
                <a:cubicBezTo>
                  <a:pt x="1399" y="468"/>
                  <a:pt x="1325" y="489"/>
                  <a:pt x="1283" y="550"/>
                </a:cubicBezTo>
                <a:cubicBezTo>
                  <a:pt x="1280" y="535"/>
                  <a:pt x="1275" y="520"/>
                  <a:pt x="1270" y="505"/>
                </a:cubicBezTo>
                <a:cubicBezTo>
                  <a:pt x="1264" y="489"/>
                  <a:pt x="1257" y="475"/>
                  <a:pt x="1260" y="457"/>
                </a:cubicBezTo>
                <a:cubicBezTo>
                  <a:pt x="1262" y="442"/>
                  <a:pt x="1272" y="429"/>
                  <a:pt x="1286" y="423"/>
                </a:cubicBezTo>
                <a:cubicBezTo>
                  <a:pt x="1301" y="416"/>
                  <a:pt x="1319" y="416"/>
                  <a:pt x="1334" y="410"/>
                </a:cubicBezTo>
                <a:cubicBezTo>
                  <a:pt x="1341" y="407"/>
                  <a:pt x="1347" y="403"/>
                  <a:pt x="1352" y="398"/>
                </a:cubicBezTo>
                <a:cubicBezTo>
                  <a:pt x="1354" y="395"/>
                  <a:pt x="1359" y="385"/>
                  <a:pt x="1363" y="386"/>
                </a:cubicBezTo>
                <a:cubicBezTo>
                  <a:pt x="1378" y="389"/>
                  <a:pt x="1397" y="376"/>
                  <a:pt x="1408" y="367"/>
                </a:cubicBezTo>
                <a:cubicBezTo>
                  <a:pt x="1429" y="348"/>
                  <a:pt x="1436" y="307"/>
                  <a:pt x="1472" y="314"/>
                </a:cubicBezTo>
                <a:cubicBezTo>
                  <a:pt x="1450" y="308"/>
                  <a:pt x="1435" y="324"/>
                  <a:pt x="1422" y="340"/>
                </a:cubicBezTo>
                <a:cubicBezTo>
                  <a:pt x="1410" y="357"/>
                  <a:pt x="1389" y="382"/>
                  <a:pt x="1365" y="377"/>
                </a:cubicBezTo>
                <a:cubicBezTo>
                  <a:pt x="1379" y="353"/>
                  <a:pt x="1390" y="327"/>
                  <a:pt x="1416" y="315"/>
                </a:cubicBezTo>
                <a:cubicBezTo>
                  <a:pt x="1382" y="329"/>
                  <a:pt x="1372" y="365"/>
                  <a:pt x="1349" y="390"/>
                </a:cubicBezTo>
                <a:cubicBezTo>
                  <a:pt x="1335" y="405"/>
                  <a:pt x="1316" y="404"/>
                  <a:pt x="1298" y="408"/>
                </a:cubicBezTo>
                <a:cubicBezTo>
                  <a:pt x="1278" y="411"/>
                  <a:pt x="1260" y="421"/>
                  <a:pt x="1251" y="439"/>
                </a:cubicBezTo>
                <a:cubicBezTo>
                  <a:pt x="1251" y="437"/>
                  <a:pt x="1250" y="426"/>
                  <a:pt x="1250" y="426"/>
                </a:cubicBezTo>
                <a:cubicBezTo>
                  <a:pt x="1250" y="374"/>
                  <a:pt x="1282" y="326"/>
                  <a:pt x="1320" y="290"/>
                </a:cubicBezTo>
                <a:cubicBezTo>
                  <a:pt x="1324" y="290"/>
                  <a:pt x="1326" y="289"/>
                  <a:pt x="1326" y="289"/>
                </a:cubicBezTo>
                <a:cubicBezTo>
                  <a:pt x="1326" y="289"/>
                  <a:pt x="1326" y="288"/>
                  <a:pt x="1325" y="286"/>
                </a:cubicBezTo>
                <a:cubicBezTo>
                  <a:pt x="1328" y="283"/>
                  <a:pt x="1331" y="281"/>
                  <a:pt x="1334" y="278"/>
                </a:cubicBezTo>
                <a:cubicBezTo>
                  <a:pt x="1331" y="280"/>
                  <a:pt x="1328" y="283"/>
                  <a:pt x="1324" y="285"/>
                </a:cubicBezTo>
                <a:cubicBezTo>
                  <a:pt x="1322" y="282"/>
                  <a:pt x="1318" y="276"/>
                  <a:pt x="1311" y="273"/>
                </a:cubicBezTo>
                <a:cubicBezTo>
                  <a:pt x="1301" y="269"/>
                  <a:pt x="1290" y="274"/>
                  <a:pt x="1290" y="274"/>
                </a:cubicBezTo>
                <a:cubicBezTo>
                  <a:pt x="1290" y="274"/>
                  <a:pt x="1294" y="285"/>
                  <a:pt x="1304" y="289"/>
                </a:cubicBezTo>
                <a:cubicBezTo>
                  <a:pt x="1309" y="291"/>
                  <a:pt x="1314" y="291"/>
                  <a:pt x="1318" y="291"/>
                </a:cubicBezTo>
                <a:cubicBezTo>
                  <a:pt x="1296" y="308"/>
                  <a:pt x="1278" y="329"/>
                  <a:pt x="1263" y="352"/>
                </a:cubicBezTo>
                <a:cubicBezTo>
                  <a:pt x="1252" y="339"/>
                  <a:pt x="1254" y="315"/>
                  <a:pt x="1260" y="300"/>
                </a:cubicBezTo>
                <a:cubicBezTo>
                  <a:pt x="1266" y="285"/>
                  <a:pt x="1279" y="275"/>
                  <a:pt x="1292" y="266"/>
                </a:cubicBezTo>
                <a:cubicBezTo>
                  <a:pt x="1267" y="281"/>
                  <a:pt x="1250" y="301"/>
                  <a:pt x="1251" y="332"/>
                </a:cubicBezTo>
                <a:cubicBezTo>
                  <a:pt x="1251" y="338"/>
                  <a:pt x="1252" y="345"/>
                  <a:pt x="1254" y="350"/>
                </a:cubicBezTo>
                <a:cubicBezTo>
                  <a:pt x="1258" y="359"/>
                  <a:pt x="1259" y="357"/>
                  <a:pt x="1255" y="367"/>
                </a:cubicBezTo>
                <a:cubicBezTo>
                  <a:pt x="1250" y="375"/>
                  <a:pt x="1247" y="384"/>
                  <a:pt x="1244" y="394"/>
                </a:cubicBezTo>
                <a:cubicBezTo>
                  <a:pt x="1244" y="391"/>
                  <a:pt x="1243" y="389"/>
                  <a:pt x="1243" y="387"/>
                </a:cubicBezTo>
                <a:cubicBezTo>
                  <a:pt x="1243" y="383"/>
                  <a:pt x="1242" y="380"/>
                  <a:pt x="1241" y="377"/>
                </a:cubicBezTo>
                <a:cubicBezTo>
                  <a:pt x="1241" y="376"/>
                  <a:pt x="1241" y="375"/>
                  <a:pt x="1240" y="374"/>
                </a:cubicBezTo>
                <a:cubicBezTo>
                  <a:pt x="1240" y="373"/>
                  <a:pt x="1240" y="373"/>
                  <a:pt x="1240" y="373"/>
                </a:cubicBezTo>
                <a:cubicBezTo>
                  <a:pt x="1240" y="373"/>
                  <a:pt x="1240" y="373"/>
                  <a:pt x="1240" y="372"/>
                </a:cubicBezTo>
                <a:cubicBezTo>
                  <a:pt x="1239" y="371"/>
                  <a:pt x="1239" y="369"/>
                  <a:pt x="1239" y="368"/>
                </a:cubicBezTo>
                <a:cubicBezTo>
                  <a:pt x="1236" y="354"/>
                  <a:pt x="1232" y="341"/>
                  <a:pt x="1228" y="327"/>
                </a:cubicBezTo>
                <a:cubicBezTo>
                  <a:pt x="1224" y="314"/>
                  <a:pt x="1219" y="300"/>
                  <a:pt x="1216" y="288"/>
                </a:cubicBezTo>
                <a:cubicBezTo>
                  <a:pt x="1213" y="275"/>
                  <a:pt x="1211" y="263"/>
                  <a:pt x="1209" y="253"/>
                </a:cubicBezTo>
                <a:cubicBezTo>
                  <a:pt x="1209" y="247"/>
                  <a:pt x="1208" y="243"/>
                  <a:pt x="1208" y="238"/>
                </a:cubicBezTo>
                <a:cubicBezTo>
                  <a:pt x="1208" y="234"/>
                  <a:pt x="1208" y="230"/>
                  <a:pt x="1208" y="227"/>
                </a:cubicBezTo>
                <a:cubicBezTo>
                  <a:pt x="1208" y="221"/>
                  <a:pt x="1209" y="218"/>
                  <a:pt x="1209" y="218"/>
                </a:cubicBezTo>
                <a:cubicBezTo>
                  <a:pt x="1209" y="218"/>
                  <a:pt x="1208" y="221"/>
                  <a:pt x="1207" y="227"/>
                </a:cubicBezTo>
                <a:cubicBezTo>
                  <a:pt x="1207" y="230"/>
                  <a:pt x="1207" y="234"/>
                  <a:pt x="1207" y="238"/>
                </a:cubicBezTo>
                <a:cubicBezTo>
                  <a:pt x="1207" y="243"/>
                  <a:pt x="1206" y="247"/>
                  <a:pt x="1207" y="253"/>
                </a:cubicBezTo>
                <a:cubicBezTo>
                  <a:pt x="1207" y="263"/>
                  <a:pt x="1208" y="276"/>
                  <a:pt x="1211" y="289"/>
                </a:cubicBezTo>
                <a:cubicBezTo>
                  <a:pt x="1213" y="302"/>
                  <a:pt x="1216" y="316"/>
                  <a:pt x="1219" y="329"/>
                </a:cubicBezTo>
                <a:cubicBezTo>
                  <a:pt x="1222" y="343"/>
                  <a:pt x="1225" y="357"/>
                  <a:pt x="1227" y="370"/>
                </a:cubicBezTo>
                <a:cubicBezTo>
                  <a:pt x="1227" y="371"/>
                  <a:pt x="1228" y="373"/>
                  <a:pt x="1228" y="374"/>
                </a:cubicBezTo>
                <a:cubicBezTo>
                  <a:pt x="1228" y="376"/>
                  <a:pt x="1228" y="376"/>
                  <a:pt x="1228" y="376"/>
                </a:cubicBezTo>
                <a:cubicBezTo>
                  <a:pt x="1228" y="377"/>
                  <a:pt x="1229" y="378"/>
                  <a:pt x="1229" y="378"/>
                </a:cubicBezTo>
                <a:cubicBezTo>
                  <a:pt x="1229" y="378"/>
                  <a:pt x="1229" y="379"/>
                  <a:pt x="1229" y="379"/>
                </a:cubicBezTo>
                <a:cubicBezTo>
                  <a:pt x="1229" y="382"/>
                  <a:pt x="1230" y="385"/>
                  <a:pt x="1230" y="388"/>
                </a:cubicBezTo>
                <a:cubicBezTo>
                  <a:pt x="1230" y="390"/>
                  <a:pt x="1230" y="391"/>
                  <a:pt x="1230" y="393"/>
                </a:cubicBezTo>
                <a:cubicBezTo>
                  <a:pt x="1226" y="384"/>
                  <a:pt x="1214" y="375"/>
                  <a:pt x="1205" y="370"/>
                </a:cubicBezTo>
                <a:cubicBezTo>
                  <a:pt x="1191" y="363"/>
                  <a:pt x="1186" y="359"/>
                  <a:pt x="1172" y="355"/>
                </a:cubicBezTo>
                <a:cubicBezTo>
                  <a:pt x="1156" y="349"/>
                  <a:pt x="1139" y="331"/>
                  <a:pt x="1149" y="314"/>
                </a:cubicBezTo>
                <a:cubicBezTo>
                  <a:pt x="1158" y="299"/>
                  <a:pt x="1172" y="270"/>
                  <a:pt x="1149" y="259"/>
                </a:cubicBezTo>
                <a:cubicBezTo>
                  <a:pt x="1160" y="265"/>
                  <a:pt x="1161" y="277"/>
                  <a:pt x="1159" y="287"/>
                </a:cubicBezTo>
                <a:cubicBezTo>
                  <a:pt x="1156" y="301"/>
                  <a:pt x="1145" y="309"/>
                  <a:pt x="1141" y="322"/>
                </a:cubicBezTo>
                <a:cubicBezTo>
                  <a:pt x="1129" y="299"/>
                  <a:pt x="1115" y="268"/>
                  <a:pt x="1124" y="242"/>
                </a:cubicBezTo>
                <a:cubicBezTo>
                  <a:pt x="1117" y="259"/>
                  <a:pt x="1121" y="280"/>
                  <a:pt x="1126" y="297"/>
                </a:cubicBezTo>
                <a:cubicBezTo>
                  <a:pt x="1132" y="319"/>
                  <a:pt x="1142" y="341"/>
                  <a:pt x="1160" y="357"/>
                </a:cubicBezTo>
                <a:cubicBezTo>
                  <a:pt x="1140" y="361"/>
                  <a:pt x="1120" y="367"/>
                  <a:pt x="1100" y="372"/>
                </a:cubicBezTo>
                <a:cubicBezTo>
                  <a:pt x="1084" y="376"/>
                  <a:pt x="1075" y="340"/>
                  <a:pt x="1068" y="330"/>
                </a:cubicBezTo>
                <a:cubicBezTo>
                  <a:pt x="1077" y="344"/>
                  <a:pt x="1078" y="366"/>
                  <a:pt x="1093" y="375"/>
                </a:cubicBezTo>
                <a:cubicBezTo>
                  <a:pt x="1082" y="380"/>
                  <a:pt x="1066" y="387"/>
                  <a:pt x="1057" y="375"/>
                </a:cubicBezTo>
                <a:cubicBezTo>
                  <a:pt x="1046" y="361"/>
                  <a:pt x="1050" y="340"/>
                  <a:pt x="1037" y="327"/>
                </a:cubicBezTo>
                <a:cubicBezTo>
                  <a:pt x="1051" y="343"/>
                  <a:pt x="1041" y="379"/>
                  <a:pt x="1065" y="385"/>
                </a:cubicBezTo>
                <a:cubicBezTo>
                  <a:pt x="1080" y="389"/>
                  <a:pt x="1097" y="380"/>
                  <a:pt x="1111" y="377"/>
                </a:cubicBezTo>
                <a:cubicBezTo>
                  <a:pt x="1100" y="387"/>
                  <a:pt x="1093" y="400"/>
                  <a:pt x="1081" y="409"/>
                </a:cubicBezTo>
                <a:cubicBezTo>
                  <a:pt x="1071" y="417"/>
                  <a:pt x="1060" y="422"/>
                  <a:pt x="1047" y="425"/>
                </a:cubicBezTo>
                <a:cubicBezTo>
                  <a:pt x="1062" y="422"/>
                  <a:pt x="1075" y="417"/>
                  <a:pt x="1086" y="408"/>
                </a:cubicBezTo>
                <a:cubicBezTo>
                  <a:pt x="1100" y="398"/>
                  <a:pt x="1109" y="382"/>
                  <a:pt x="1125" y="375"/>
                </a:cubicBezTo>
                <a:cubicBezTo>
                  <a:pt x="1137" y="371"/>
                  <a:pt x="1151" y="369"/>
                  <a:pt x="1164" y="367"/>
                </a:cubicBezTo>
                <a:cubicBezTo>
                  <a:pt x="1175" y="366"/>
                  <a:pt x="1188" y="370"/>
                  <a:pt x="1196" y="376"/>
                </a:cubicBezTo>
                <a:cubicBezTo>
                  <a:pt x="1237" y="408"/>
                  <a:pt x="1240" y="455"/>
                  <a:pt x="1240" y="460"/>
                </a:cubicBezTo>
                <a:cubicBezTo>
                  <a:pt x="1246" y="490"/>
                  <a:pt x="1258" y="518"/>
                  <a:pt x="1262" y="548"/>
                </a:cubicBezTo>
                <a:cubicBezTo>
                  <a:pt x="1270" y="597"/>
                  <a:pt x="1258" y="653"/>
                  <a:pt x="1213" y="679"/>
                </a:cubicBezTo>
                <a:cubicBezTo>
                  <a:pt x="1181" y="697"/>
                  <a:pt x="1145" y="705"/>
                  <a:pt x="1123" y="736"/>
                </a:cubicBezTo>
                <a:cubicBezTo>
                  <a:pt x="1111" y="754"/>
                  <a:pt x="1103" y="775"/>
                  <a:pt x="1096" y="795"/>
                </a:cubicBezTo>
                <a:cubicBezTo>
                  <a:pt x="1074" y="859"/>
                  <a:pt x="1059" y="927"/>
                  <a:pt x="1038" y="991"/>
                </a:cubicBezTo>
                <a:cubicBezTo>
                  <a:pt x="1036" y="970"/>
                  <a:pt x="1031" y="950"/>
                  <a:pt x="1025" y="929"/>
                </a:cubicBezTo>
                <a:cubicBezTo>
                  <a:pt x="1018" y="907"/>
                  <a:pt x="1007" y="886"/>
                  <a:pt x="1002" y="864"/>
                </a:cubicBezTo>
                <a:cubicBezTo>
                  <a:pt x="997" y="844"/>
                  <a:pt x="996" y="823"/>
                  <a:pt x="1008" y="805"/>
                </a:cubicBezTo>
                <a:cubicBezTo>
                  <a:pt x="1018" y="788"/>
                  <a:pt x="1033" y="774"/>
                  <a:pt x="1045" y="759"/>
                </a:cubicBezTo>
                <a:cubicBezTo>
                  <a:pt x="1049" y="753"/>
                  <a:pt x="1051" y="748"/>
                  <a:pt x="1057" y="744"/>
                </a:cubicBezTo>
                <a:cubicBezTo>
                  <a:pt x="1065" y="738"/>
                  <a:pt x="1074" y="732"/>
                  <a:pt x="1082" y="725"/>
                </a:cubicBezTo>
                <a:cubicBezTo>
                  <a:pt x="1099" y="708"/>
                  <a:pt x="1105" y="690"/>
                  <a:pt x="1105" y="667"/>
                </a:cubicBezTo>
                <a:cubicBezTo>
                  <a:pt x="1103" y="653"/>
                  <a:pt x="1094" y="642"/>
                  <a:pt x="1100" y="627"/>
                </a:cubicBezTo>
                <a:cubicBezTo>
                  <a:pt x="1104" y="617"/>
                  <a:pt x="1116" y="613"/>
                  <a:pt x="1123" y="605"/>
                </a:cubicBezTo>
                <a:cubicBezTo>
                  <a:pt x="1129" y="598"/>
                  <a:pt x="1132" y="590"/>
                  <a:pt x="1131" y="582"/>
                </a:cubicBezTo>
                <a:cubicBezTo>
                  <a:pt x="1131" y="610"/>
                  <a:pt x="1096" y="611"/>
                  <a:pt x="1093" y="638"/>
                </a:cubicBezTo>
                <a:cubicBezTo>
                  <a:pt x="1083" y="621"/>
                  <a:pt x="1088" y="609"/>
                  <a:pt x="1101" y="595"/>
                </a:cubicBezTo>
                <a:cubicBezTo>
                  <a:pt x="1111" y="584"/>
                  <a:pt x="1122" y="575"/>
                  <a:pt x="1133" y="565"/>
                </a:cubicBezTo>
                <a:cubicBezTo>
                  <a:pt x="1117" y="579"/>
                  <a:pt x="1082" y="597"/>
                  <a:pt x="1082" y="621"/>
                </a:cubicBezTo>
                <a:cubicBezTo>
                  <a:pt x="1075" y="604"/>
                  <a:pt x="1080" y="592"/>
                  <a:pt x="1090" y="576"/>
                </a:cubicBezTo>
                <a:cubicBezTo>
                  <a:pt x="1081" y="588"/>
                  <a:pt x="1072" y="601"/>
                  <a:pt x="1077" y="616"/>
                </a:cubicBezTo>
                <a:cubicBezTo>
                  <a:pt x="1080" y="628"/>
                  <a:pt x="1087" y="639"/>
                  <a:pt x="1092" y="650"/>
                </a:cubicBezTo>
                <a:cubicBezTo>
                  <a:pt x="1106" y="680"/>
                  <a:pt x="1086" y="708"/>
                  <a:pt x="1062" y="724"/>
                </a:cubicBezTo>
                <a:cubicBezTo>
                  <a:pt x="1070" y="696"/>
                  <a:pt x="1069" y="672"/>
                  <a:pt x="1049" y="649"/>
                </a:cubicBezTo>
                <a:cubicBezTo>
                  <a:pt x="1038" y="637"/>
                  <a:pt x="1025" y="627"/>
                  <a:pt x="1015" y="614"/>
                </a:cubicBezTo>
                <a:cubicBezTo>
                  <a:pt x="1003" y="598"/>
                  <a:pt x="1015" y="584"/>
                  <a:pt x="1028" y="572"/>
                </a:cubicBezTo>
                <a:cubicBezTo>
                  <a:pt x="1041" y="562"/>
                  <a:pt x="1054" y="552"/>
                  <a:pt x="1067" y="541"/>
                </a:cubicBezTo>
                <a:cubicBezTo>
                  <a:pt x="1077" y="534"/>
                  <a:pt x="1080" y="532"/>
                  <a:pt x="1091" y="531"/>
                </a:cubicBezTo>
                <a:cubicBezTo>
                  <a:pt x="1124" y="527"/>
                  <a:pt x="1149" y="509"/>
                  <a:pt x="1169" y="484"/>
                </a:cubicBezTo>
                <a:cubicBezTo>
                  <a:pt x="1156" y="499"/>
                  <a:pt x="1142" y="511"/>
                  <a:pt x="1124" y="518"/>
                </a:cubicBezTo>
                <a:cubicBezTo>
                  <a:pt x="1126" y="513"/>
                  <a:pt x="1129" y="510"/>
                  <a:pt x="1131" y="505"/>
                </a:cubicBezTo>
                <a:cubicBezTo>
                  <a:pt x="1133" y="499"/>
                  <a:pt x="1134" y="492"/>
                  <a:pt x="1137" y="486"/>
                </a:cubicBezTo>
                <a:cubicBezTo>
                  <a:pt x="1142" y="477"/>
                  <a:pt x="1149" y="467"/>
                  <a:pt x="1158" y="460"/>
                </a:cubicBezTo>
                <a:cubicBezTo>
                  <a:pt x="1140" y="473"/>
                  <a:pt x="1135" y="488"/>
                  <a:pt x="1127" y="506"/>
                </a:cubicBezTo>
                <a:cubicBezTo>
                  <a:pt x="1124" y="511"/>
                  <a:pt x="1120" y="519"/>
                  <a:pt x="1115" y="521"/>
                </a:cubicBezTo>
                <a:cubicBezTo>
                  <a:pt x="1105" y="523"/>
                  <a:pt x="1095" y="525"/>
                  <a:pt x="1085" y="525"/>
                </a:cubicBezTo>
                <a:cubicBezTo>
                  <a:pt x="1106" y="505"/>
                  <a:pt x="1122" y="481"/>
                  <a:pt x="1126" y="452"/>
                </a:cubicBezTo>
                <a:cubicBezTo>
                  <a:pt x="1121" y="481"/>
                  <a:pt x="1103" y="503"/>
                  <a:pt x="1081" y="521"/>
                </a:cubicBezTo>
                <a:cubicBezTo>
                  <a:pt x="1080" y="515"/>
                  <a:pt x="1080" y="508"/>
                  <a:pt x="1080" y="502"/>
                </a:cubicBezTo>
                <a:cubicBezTo>
                  <a:pt x="1079" y="493"/>
                  <a:pt x="1076" y="484"/>
                  <a:pt x="1077" y="475"/>
                </a:cubicBezTo>
                <a:cubicBezTo>
                  <a:pt x="1079" y="460"/>
                  <a:pt x="1091" y="448"/>
                  <a:pt x="1100" y="437"/>
                </a:cubicBezTo>
                <a:cubicBezTo>
                  <a:pt x="1093" y="445"/>
                  <a:pt x="1085" y="452"/>
                  <a:pt x="1079" y="461"/>
                </a:cubicBezTo>
                <a:cubicBezTo>
                  <a:pt x="1072" y="475"/>
                  <a:pt x="1075" y="488"/>
                  <a:pt x="1075" y="502"/>
                </a:cubicBezTo>
                <a:cubicBezTo>
                  <a:pt x="1075" y="508"/>
                  <a:pt x="1075" y="513"/>
                  <a:pt x="1075" y="518"/>
                </a:cubicBezTo>
                <a:cubicBezTo>
                  <a:pt x="1075" y="521"/>
                  <a:pt x="1075" y="523"/>
                  <a:pt x="1075" y="526"/>
                </a:cubicBezTo>
                <a:cubicBezTo>
                  <a:pt x="1072" y="529"/>
                  <a:pt x="1068" y="531"/>
                  <a:pt x="1065" y="534"/>
                </a:cubicBezTo>
                <a:cubicBezTo>
                  <a:pt x="1053" y="543"/>
                  <a:pt x="1041" y="551"/>
                  <a:pt x="1029" y="559"/>
                </a:cubicBezTo>
                <a:cubicBezTo>
                  <a:pt x="1008" y="573"/>
                  <a:pt x="986" y="594"/>
                  <a:pt x="1002" y="620"/>
                </a:cubicBezTo>
                <a:cubicBezTo>
                  <a:pt x="1015" y="641"/>
                  <a:pt x="1047" y="660"/>
                  <a:pt x="1047" y="688"/>
                </a:cubicBezTo>
                <a:cubicBezTo>
                  <a:pt x="1040" y="676"/>
                  <a:pt x="1036" y="667"/>
                  <a:pt x="1021" y="664"/>
                </a:cubicBezTo>
                <a:cubicBezTo>
                  <a:pt x="1007" y="663"/>
                  <a:pt x="992" y="666"/>
                  <a:pt x="979" y="660"/>
                </a:cubicBezTo>
                <a:cubicBezTo>
                  <a:pt x="973" y="658"/>
                  <a:pt x="969" y="658"/>
                  <a:pt x="970" y="651"/>
                </a:cubicBezTo>
                <a:cubicBezTo>
                  <a:pt x="971" y="645"/>
                  <a:pt x="973" y="638"/>
                  <a:pt x="973" y="632"/>
                </a:cubicBezTo>
                <a:cubicBezTo>
                  <a:pt x="973" y="622"/>
                  <a:pt x="969" y="613"/>
                  <a:pt x="961" y="608"/>
                </a:cubicBezTo>
                <a:cubicBezTo>
                  <a:pt x="976" y="619"/>
                  <a:pt x="970" y="638"/>
                  <a:pt x="966" y="654"/>
                </a:cubicBezTo>
                <a:cubicBezTo>
                  <a:pt x="948" y="639"/>
                  <a:pt x="946" y="610"/>
                  <a:pt x="944" y="589"/>
                </a:cubicBezTo>
                <a:cubicBezTo>
                  <a:pt x="945" y="611"/>
                  <a:pt x="945" y="636"/>
                  <a:pt x="960" y="654"/>
                </a:cubicBezTo>
                <a:cubicBezTo>
                  <a:pt x="954" y="656"/>
                  <a:pt x="947" y="659"/>
                  <a:pt x="942" y="652"/>
                </a:cubicBezTo>
                <a:cubicBezTo>
                  <a:pt x="936" y="645"/>
                  <a:pt x="933" y="636"/>
                  <a:pt x="927" y="629"/>
                </a:cubicBezTo>
                <a:cubicBezTo>
                  <a:pt x="915" y="616"/>
                  <a:pt x="899" y="611"/>
                  <a:pt x="883" y="608"/>
                </a:cubicBezTo>
                <a:cubicBezTo>
                  <a:pt x="902" y="612"/>
                  <a:pt x="918" y="621"/>
                  <a:pt x="929" y="638"/>
                </a:cubicBezTo>
                <a:cubicBezTo>
                  <a:pt x="934" y="646"/>
                  <a:pt x="936" y="660"/>
                  <a:pt x="947" y="662"/>
                </a:cubicBezTo>
                <a:cubicBezTo>
                  <a:pt x="954" y="663"/>
                  <a:pt x="959" y="658"/>
                  <a:pt x="965" y="659"/>
                </a:cubicBezTo>
                <a:cubicBezTo>
                  <a:pt x="974" y="666"/>
                  <a:pt x="986" y="670"/>
                  <a:pt x="997" y="671"/>
                </a:cubicBezTo>
                <a:cubicBezTo>
                  <a:pt x="1006" y="672"/>
                  <a:pt x="1019" y="670"/>
                  <a:pt x="1027" y="676"/>
                </a:cubicBezTo>
                <a:cubicBezTo>
                  <a:pt x="1035" y="682"/>
                  <a:pt x="1035" y="693"/>
                  <a:pt x="1043" y="699"/>
                </a:cubicBezTo>
                <a:cubicBezTo>
                  <a:pt x="1049" y="705"/>
                  <a:pt x="1040" y="719"/>
                  <a:pt x="1037" y="726"/>
                </a:cubicBezTo>
                <a:cubicBezTo>
                  <a:pt x="1016" y="766"/>
                  <a:pt x="969" y="785"/>
                  <a:pt x="966" y="835"/>
                </a:cubicBezTo>
                <a:cubicBezTo>
                  <a:pt x="962" y="882"/>
                  <a:pt x="988" y="926"/>
                  <a:pt x="994" y="972"/>
                </a:cubicBezTo>
                <a:cubicBezTo>
                  <a:pt x="981" y="937"/>
                  <a:pt x="970" y="901"/>
                  <a:pt x="956" y="867"/>
                </a:cubicBezTo>
                <a:cubicBezTo>
                  <a:pt x="943" y="832"/>
                  <a:pt x="926" y="797"/>
                  <a:pt x="896" y="773"/>
                </a:cubicBezTo>
                <a:cubicBezTo>
                  <a:pt x="883" y="763"/>
                  <a:pt x="866" y="758"/>
                  <a:pt x="850" y="755"/>
                </a:cubicBezTo>
                <a:cubicBezTo>
                  <a:pt x="841" y="754"/>
                  <a:pt x="817" y="755"/>
                  <a:pt x="812" y="745"/>
                </a:cubicBezTo>
                <a:cubicBezTo>
                  <a:pt x="806" y="734"/>
                  <a:pt x="814" y="713"/>
                  <a:pt x="818" y="702"/>
                </a:cubicBezTo>
                <a:cubicBezTo>
                  <a:pt x="821" y="689"/>
                  <a:pt x="824" y="675"/>
                  <a:pt x="826" y="662"/>
                </a:cubicBezTo>
                <a:cubicBezTo>
                  <a:pt x="827" y="644"/>
                  <a:pt x="828" y="627"/>
                  <a:pt x="823" y="610"/>
                </a:cubicBezTo>
                <a:cubicBezTo>
                  <a:pt x="821" y="602"/>
                  <a:pt x="818" y="594"/>
                  <a:pt x="814" y="587"/>
                </a:cubicBezTo>
                <a:cubicBezTo>
                  <a:pt x="812" y="583"/>
                  <a:pt x="810" y="580"/>
                  <a:pt x="807" y="577"/>
                </a:cubicBezTo>
                <a:cubicBezTo>
                  <a:pt x="807" y="572"/>
                  <a:pt x="808" y="568"/>
                  <a:pt x="809" y="563"/>
                </a:cubicBezTo>
                <a:cubicBezTo>
                  <a:pt x="825" y="532"/>
                  <a:pt x="866" y="526"/>
                  <a:pt x="897" y="519"/>
                </a:cubicBezTo>
                <a:cubicBezTo>
                  <a:pt x="908" y="517"/>
                  <a:pt x="917" y="509"/>
                  <a:pt x="929" y="506"/>
                </a:cubicBezTo>
                <a:cubicBezTo>
                  <a:pt x="943" y="503"/>
                  <a:pt x="959" y="503"/>
                  <a:pt x="973" y="496"/>
                </a:cubicBezTo>
                <a:cubicBezTo>
                  <a:pt x="995" y="484"/>
                  <a:pt x="1004" y="459"/>
                  <a:pt x="1019" y="441"/>
                </a:cubicBezTo>
                <a:cubicBezTo>
                  <a:pt x="1021" y="439"/>
                  <a:pt x="1023" y="438"/>
                  <a:pt x="1024" y="436"/>
                </a:cubicBezTo>
                <a:cubicBezTo>
                  <a:pt x="1028" y="431"/>
                  <a:pt x="1034" y="427"/>
                  <a:pt x="1041" y="424"/>
                </a:cubicBezTo>
                <a:cubicBezTo>
                  <a:pt x="1035" y="426"/>
                  <a:pt x="1029" y="429"/>
                  <a:pt x="1025" y="433"/>
                </a:cubicBezTo>
                <a:cubicBezTo>
                  <a:pt x="1023" y="432"/>
                  <a:pt x="1017" y="430"/>
                  <a:pt x="1011" y="432"/>
                </a:cubicBezTo>
                <a:cubicBezTo>
                  <a:pt x="1004" y="435"/>
                  <a:pt x="1001" y="442"/>
                  <a:pt x="1001" y="442"/>
                </a:cubicBezTo>
                <a:cubicBezTo>
                  <a:pt x="1001" y="442"/>
                  <a:pt x="1007" y="445"/>
                  <a:pt x="1013" y="444"/>
                </a:cubicBezTo>
                <a:cubicBezTo>
                  <a:pt x="1008" y="450"/>
                  <a:pt x="1003" y="457"/>
                  <a:pt x="998" y="464"/>
                </a:cubicBezTo>
                <a:cubicBezTo>
                  <a:pt x="991" y="473"/>
                  <a:pt x="984" y="482"/>
                  <a:pt x="974" y="488"/>
                </a:cubicBezTo>
                <a:cubicBezTo>
                  <a:pt x="963" y="495"/>
                  <a:pt x="949" y="494"/>
                  <a:pt x="937" y="496"/>
                </a:cubicBezTo>
                <a:cubicBezTo>
                  <a:pt x="955" y="478"/>
                  <a:pt x="969" y="457"/>
                  <a:pt x="992" y="444"/>
                </a:cubicBezTo>
                <a:cubicBezTo>
                  <a:pt x="972" y="454"/>
                  <a:pt x="957" y="470"/>
                  <a:pt x="941" y="485"/>
                </a:cubicBezTo>
                <a:cubicBezTo>
                  <a:pt x="924" y="501"/>
                  <a:pt x="907" y="510"/>
                  <a:pt x="882" y="513"/>
                </a:cubicBezTo>
                <a:cubicBezTo>
                  <a:pt x="892" y="483"/>
                  <a:pt x="902" y="453"/>
                  <a:pt x="931" y="438"/>
                </a:cubicBezTo>
                <a:cubicBezTo>
                  <a:pt x="900" y="451"/>
                  <a:pt x="889" y="481"/>
                  <a:pt x="877" y="511"/>
                </a:cubicBezTo>
                <a:cubicBezTo>
                  <a:pt x="874" y="516"/>
                  <a:pt x="860" y="516"/>
                  <a:pt x="855" y="517"/>
                </a:cubicBezTo>
                <a:cubicBezTo>
                  <a:pt x="846" y="520"/>
                  <a:pt x="838" y="523"/>
                  <a:pt x="831" y="527"/>
                </a:cubicBezTo>
                <a:cubicBezTo>
                  <a:pt x="816" y="534"/>
                  <a:pt x="798" y="545"/>
                  <a:pt x="793" y="562"/>
                </a:cubicBezTo>
                <a:cubicBezTo>
                  <a:pt x="775" y="546"/>
                  <a:pt x="744" y="527"/>
                  <a:pt x="751" y="499"/>
                </a:cubicBezTo>
                <a:cubicBezTo>
                  <a:pt x="757" y="476"/>
                  <a:pt x="784" y="469"/>
                  <a:pt x="803" y="462"/>
                </a:cubicBezTo>
                <a:cubicBezTo>
                  <a:pt x="780" y="469"/>
                  <a:pt x="756" y="474"/>
                  <a:pt x="747" y="498"/>
                </a:cubicBezTo>
                <a:cubicBezTo>
                  <a:pt x="742" y="475"/>
                  <a:pt x="761" y="458"/>
                  <a:pt x="777" y="445"/>
                </a:cubicBezTo>
                <a:cubicBezTo>
                  <a:pt x="786" y="438"/>
                  <a:pt x="795" y="432"/>
                  <a:pt x="803" y="426"/>
                </a:cubicBezTo>
                <a:cubicBezTo>
                  <a:pt x="809" y="422"/>
                  <a:pt x="819" y="411"/>
                  <a:pt x="825" y="410"/>
                </a:cubicBezTo>
                <a:cubicBezTo>
                  <a:pt x="864" y="409"/>
                  <a:pt x="904" y="402"/>
                  <a:pt x="934" y="377"/>
                </a:cubicBezTo>
                <a:cubicBezTo>
                  <a:pt x="951" y="364"/>
                  <a:pt x="964" y="347"/>
                  <a:pt x="971" y="327"/>
                </a:cubicBezTo>
                <a:cubicBezTo>
                  <a:pt x="972" y="323"/>
                  <a:pt x="973" y="318"/>
                  <a:pt x="974" y="314"/>
                </a:cubicBezTo>
                <a:cubicBezTo>
                  <a:pt x="976" y="314"/>
                  <a:pt x="978" y="313"/>
                  <a:pt x="979" y="313"/>
                </a:cubicBezTo>
                <a:cubicBezTo>
                  <a:pt x="991" y="311"/>
                  <a:pt x="1004" y="305"/>
                  <a:pt x="1018" y="295"/>
                </a:cubicBezTo>
                <a:cubicBezTo>
                  <a:pt x="1021" y="292"/>
                  <a:pt x="1024" y="289"/>
                  <a:pt x="1028" y="286"/>
                </a:cubicBezTo>
                <a:cubicBezTo>
                  <a:pt x="1031" y="282"/>
                  <a:pt x="1034" y="278"/>
                  <a:pt x="1037" y="274"/>
                </a:cubicBezTo>
                <a:cubicBezTo>
                  <a:pt x="1042" y="266"/>
                  <a:pt x="1047" y="257"/>
                  <a:pt x="1050" y="247"/>
                </a:cubicBezTo>
                <a:cubicBezTo>
                  <a:pt x="1057" y="228"/>
                  <a:pt x="1061" y="208"/>
                  <a:pt x="1064" y="187"/>
                </a:cubicBezTo>
                <a:cubicBezTo>
                  <a:pt x="1065" y="182"/>
                  <a:pt x="1066" y="177"/>
                  <a:pt x="1066" y="172"/>
                </a:cubicBezTo>
                <a:cubicBezTo>
                  <a:pt x="1067" y="166"/>
                  <a:pt x="1067" y="161"/>
                  <a:pt x="1068" y="156"/>
                </a:cubicBezTo>
                <a:cubicBezTo>
                  <a:pt x="1068" y="155"/>
                  <a:pt x="1068" y="154"/>
                  <a:pt x="1068" y="153"/>
                </a:cubicBezTo>
                <a:cubicBezTo>
                  <a:pt x="1072" y="150"/>
                  <a:pt x="1077" y="146"/>
                  <a:pt x="1083" y="141"/>
                </a:cubicBezTo>
                <a:cubicBezTo>
                  <a:pt x="1089" y="136"/>
                  <a:pt x="1097" y="131"/>
                  <a:pt x="1107" y="131"/>
                </a:cubicBezTo>
                <a:cubicBezTo>
                  <a:pt x="1111" y="130"/>
                  <a:pt x="1117" y="130"/>
                  <a:pt x="1122" y="131"/>
                </a:cubicBezTo>
                <a:cubicBezTo>
                  <a:pt x="1127" y="132"/>
                  <a:pt x="1133" y="133"/>
                  <a:pt x="1138" y="134"/>
                </a:cubicBezTo>
                <a:cubicBezTo>
                  <a:pt x="1150" y="137"/>
                  <a:pt x="1161" y="139"/>
                  <a:pt x="1172" y="140"/>
                </a:cubicBezTo>
                <a:cubicBezTo>
                  <a:pt x="1183" y="141"/>
                  <a:pt x="1193" y="140"/>
                  <a:pt x="1201" y="138"/>
                </a:cubicBezTo>
                <a:cubicBezTo>
                  <a:pt x="1210" y="135"/>
                  <a:pt x="1216" y="132"/>
                  <a:pt x="1220" y="129"/>
                </a:cubicBezTo>
                <a:cubicBezTo>
                  <a:pt x="1225" y="127"/>
                  <a:pt x="1227" y="125"/>
                  <a:pt x="1227" y="125"/>
                </a:cubicBezTo>
                <a:cubicBezTo>
                  <a:pt x="1227" y="125"/>
                  <a:pt x="1225" y="126"/>
                  <a:pt x="1220" y="129"/>
                </a:cubicBezTo>
                <a:cubicBezTo>
                  <a:pt x="1216" y="131"/>
                  <a:pt x="1209" y="134"/>
                  <a:pt x="1201" y="135"/>
                </a:cubicBezTo>
                <a:cubicBezTo>
                  <a:pt x="1193" y="137"/>
                  <a:pt x="1183" y="137"/>
                  <a:pt x="1172" y="136"/>
                </a:cubicBezTo>
                <a:cubicBezTo>
                  <a:pt x="1162" y="134"/>
                  <a:pt x="1151" y="131"/>
                  <a:pt x="1140" y="127"/>
                </a:cubicBezTo>
                <a:cubicBezTo>
                  <a:pt x="1135" y="126"/>
                  <a:pt x="1129" y="124"/>
                  <a:pt x="1123" y="123"/>
                </a:cubicBezTo>
                <a:cubicBezTo>
                  <a:pt x="1118" y="122"/>
                  <a:pt x="1112" y="121"/>
                  <a:pt x="1106" y="121"/>
                </a:cubicBezTo>
                <a:cubicBezTo>
                  <a:pt x="1100" y="121"/>
                  <a:pt x="1094" y="122"/>
                  <a:pt x="1089" y="125"/>
                </a:cubicBezTo>
                <a:cubicBezTo>
                  <a:pt x="1084" y="127"/>
                  <a:pt x="1080" y="129"/>
                  <a:pt x="1076" y="132"/>
                </a:cubicBezTo>
                <a:cubicBezTo>
                  <a:pt x="1074" y="133"/>
                  <a:pt x="1072" y="134"/>
                  <a:pt x="1071" y="135"/>
                </a:cubicBezTo>
                <a:cubicBezTo>
                  <a:pt x="1071" y="133"/>
                  <a:pt x="1072" y="130"/>
                  <a:pt x="1072" y="127"/>
                </a:cubicBezTo>
                <a:cubicBezTo>
                  <a:pt x="1075" y="108"/>
                  <a:pt x="1080" y="91"/>
                  <a:pt x="1087" y="78"/>
                </a:cubicBezTo>
                <a:cubicBezTo>
                  <a:pt x="1094" y="64"/>
                  <a:pt x="1103" y="54"/>
                  <a:pt x="1110" y="50"/>
                </a:cubicBezTo>
                <a:cubicBezTo>
                  <a:pt x="1114" y="47"/>
                  <a:pt x="1117" y="46"/>
                  <a:pt x="1120" y="45"/>
                </a:cubicBezTo>
                <a:cubicBezTo>
                  <a:pt x="1122" y="45"/>
                  <a:pt x="1123" y="44"/>
                  <a:pt x="1123" y="44"/>
                </a:cubicBezTo>
                <a:cubicBezTo>
                  <a:pt x="1123" y="44"/>
                  <a:pt x="1122" y="45"/>
                  <a:pt x="1120" y="45"/>
                </a:cubicBezTo>
                <a:cubicBezTo>
                  <a:pt x="1117" y="46"/>
                  <a:pt x="1114" y="47"/>
                  <a:pt x="1110" y="49"/>
                </a:cubicBezTo>
                <a:cubicBezTo>
                  <a:pt x="1102" y="53"/>
                  <a:pt x="1092" y="62"/>
                  <a:pt x="1084" y="76"/>
                </a:cubicBezTo>
                <a:cubicBezTo>
                  <a:pt x="1076" y="89"/>
                  <a:pt x="1069" y="107"/>
                  <a:pt x="1064" y="125"/>
                </a:cubicBezTo>
                <a:cubicBezTo>
                  <a:pt x="1064" y="128"/>
                  <a:pt x="1063" y="131"/>
                  <a:pt x="1062" y="134"/>
                </a:cubicBezTo>
                <a:cubicBezTo>
                  <a:pt x="1060" y="133"/>
                  <a:pt x="1058" y="133"/>
                  <a:pt x="1055" y="131"/>
                </a:cubicBezTo>
                <a:cubicBezTo>
                  <a:pt x="1051" y="129"/>
                  <a:pt x="1048" y="126"/>
                  <a:pt x="1044" y="123"/>
                </a:cubicBezTo>
                <a:cubicBezTo>
                  <a:pt x="1038" y="117"/>
                  <a:pt x="1032" y="110"/>
                  <a:pt x="1027" y="102"/>
                </a:cubicBezTo>
                <a:cubicBezTo>
                  <a:pt x="1024" y="98"/>
                  <a:pt x="1022" y="94"/>
                  <a:pt x="1021" y="90"/>
                </a:cubicBezTo>
                <a:cubicBezTo>
                  <a:pt x="1020" y="85"/>
                  <a:pt x="1019" y="80"/>
                  <a:pt x="1018" y="75"/>
                </a:cubicBezTo>
                <a:cubicBezTo>
                  <a:pt x="1017" y="71"/>
                  <a:pt x="1016" y="65"/>
                  <a:pt x="1014" y="61"/>
                </a:cubicBezTo>
                <a:cubicBezTo>
                  <a:pt x="1013" y="58"/>
                  <a:pt x="1011" y="56"/>
                  <a:pt x="1010" y="53"/>
                </a:cubicBezTo>
                <a:cubicBezTo>
                  <a:pt x="1009" y="51"/>
                  <a:pt x="1007" y="49"/>
                  <a:pt x="1005" y="47"/>
                </a:cubicBezTo>
                <a:cubicBezTo>
                  <a:pt x="1005" y="47"/>
                  <a:pt x="1005" y="47"/>
                  <a:pt x="1005" y="48"/>
                </a:cubicBezTo>
                <a:cubicBezTo>
                  <a:pt x="997" y="35"/>
                  <a:pt x="986" y="25"/>
                  <a:pt x="974" y="17"/>
                </a:cubicBezTo>
                <a:cubicBezTo>
                  <a:pt x="961" y="9"/>
                  <a:pt x="948" y="3"/>
                  <a:pt x="934" y="0"/>
                </a:cubicBezTo>
                <a:cubicBezTo>
                  <a:pt x="948" y="4"/>
                  <a:pt x="960" y="11"/>
                  <a:pt x="971" y="20"/>
                </a:cubicBezTo>
                <a:cubicBezTo>
                  <a:pt x="983" y="29"/>
                  <a:pt x="992" y="39"/>
                  <a:pt x="1000" y="51"/>
                </a:cubicBezTo>
                <a:cubicBezTo>
                  <a:pt x="1000" y="51"/>
                  <a:pt x="1000" y="51"/>
                  <a:pt x="1000" y="51"/>
                </a:cubicBezTo>
                <a:cubicBezTo>
                  <a:pt x="1006" y="58"/>
                  <a:pt x="1008" y="67"/>
                  <a:pt x="1009" y="77"/>
                </a:cubicBezTo>
                <a:cubicBezTo>
                  <a:pt x="1010" y="82"/>
                  <a:pt x="1010" y="87"/>
                  <a:pt x="1011" y="92"/>
                </a:cubicBezTo>
                <a:cubicBezTo>
                  <a:pt x="1012" y="94"/>
                  <a:pt x="1013" y="97"/>
                  <a:pt x="1014" y="100"/>
                </a:cubicBezTo>
                <a:cubicBezTo>
                  <a:pt x="1015" y="102"/>
                  <a:pt x="1016" y="105"/>
                  <a:pt x="1017" y="107"/>
                </a:cubicBezTo>
                <a:cubicBezTo>
                  <a:pt x="1022" y="116"/>
                  <a:pt x="1028" y="125"/>
                  <a:pt x="1035" y="133"/>
                </a:cubicBezTo>
                <a:cubicBezTo>
                  <a:pt x="1039" y="137"/>
                  <a:pt x="1042" y="141"/>
                  <a:pt x="1048" y="144"/>
                </a:cubicBezTo>
                <a:cubicBezTo>
                  <a:pt x="1059" y="149"/>
                  <a:pt x="1058" y="155"/>
                  <a:pt x="1058" y="155"/>
                </a:cubicBezTo>
                <a:cubicBezTo>
                  <a:pt x="1057" y="160"/>
                  <a:pt x="1056" y="165"/>
                  <a:pt x="1055" y="170"/>
                </a:cubicBezTo>
                <a:cubicBezTo>
                  <a:pt x="1054" y="175"/>
                  <a:pt x="1053" y="180"/>
                  <a:pt x="1052" y="185"/>
                </a:cubicBezTo>
                <a:cubicBezTo>
                  <a:pt x="1047" y="205"/>
                  <a:pt x="1042" y="224"/>
                  <a:pt x="1034" y="241"/>
                </a:cubicBezTo>
                <a:cubicBezTo>
                  <a:pt x="1030" y="249"/>
                  <a:pt x="1026" y="256"/>
                  <a:pt x="1021" y="263"/>
                </a:cubicBezTo>
                <a:cubicBezTo>
                  <a:pt x="1018" y="266"/>
                  <a:pt x="1016" y="269"/>
                  <a:pt x="1013" y="271"/>
                </a:cubicBezTo>
                <a:cubicBezTo>
                  <a:pt x="1011" y="273"/>
                  <a:pt x="1008" y="276"/>
                  <a:pt x="1005" y="278"/>
                </a:cubicBezTo>
                <a:cubicBezTo>
                  <a:pt x="994" y="285"/>
                  <a:pt x="983" y="289"/>
                  <a:pt x="976" y="289"/>
                </a:cubicBezTo>
                <a:cubicBezTo>
                  <a:pt x="976" y="289"/>
                  <a:pt x="976" y="289"/>
                  <a:pt x="975" y="289"/>
                </a:cubicBezTo>
                <a:cubicBezTo>
                  <a:pt x="975" y="283"/>
                  <a:pt x="974" y="277"/>
                  <a:pt x="977" y="272"/>
                </a:cubicBezTo>
                <a:cubicBezTo>
                  <a:pt x="987" y="258"/>
                  <a:pt x="997" y="240"/>
                  <a:pt x="995" y="222"/>
                </a:cubicBezTo>
                <a:cubicBezTo>
                  <a:pt x="992" y="205"/>
                  <a:pt x="984" y="189"/>
                  <a:pt x="980" y="172"/>
                </a:cubicBezTo>
                <a:cubicBezTo>
                  <a:pt x="983" y="188"/>
                  <a:pt x="990" y="204"/>
                  <a:pt x="991" y="220"/>
                </a:cubicBezTo>
                <a:cubicBezTo>
                  <a:pt x="993" y="237"/>
                  <a:pt x="983" y="254"/>
                  <a:pt x="972" y="267"/>
                </a:cubicBezTo>
                <a:cubicBezTo>
                  <a:pt x="966" y="239"/>
                  <a:pt x="960" y="210"/>
                  <a:pt x="945" y="185"/>
                </a:cubicBezTo>
                <a:cubicBezTo>
                  <a:pt x="934" y="165"/>
                  <a:pt x="919" y="149"/>
                  <a:pt x="903" y="133"/>
                </a:cubicBezTo>
                <a:cubicBezTo>
                  <a:pt x="918" y="151"/>
                  <a:pt x="934" y="169"/>
                  <a:pt x="943" y="191"/>
                </a:cubicBezTo>
                <a:cubicBezTo>
                  <a:pt x="949" y="204"/>
                  <a:pt x="954" y="218"/>
                  <a:pt x="956" y="233"/>
                </a:cubicBezTo>
                <a:cubicBezTo>
                  <a:pt x="958" y="250"/>
                  <a:pt x="963" y="268"/>
                  <a:pt x="964" y="285"/>
                </a:cubicBezTo>
                <a:cubicBezTo>
                  <a:pt x="964" y="292"/>
                  <a:pt x="964" y="298"/>
                  <a:pt x="963" y="304"/>
                </a:cubicBezTo>
                <a:cubicBezTo>
                  <a:pt x="961" y="313"/>
                  <a:pt x="961" y="313"/>
                  <a:pt x="961" y="313"/>
                </a:cubicBezTo>
                <a:cubicBezTo>
                  <a:pt x="961" y="313"/>
                  <a:pt x="961" y="313"/>
                  <a:pt x="961" y="313"/>
                </a:cubicBezTo>
                <a:cubicBezTo>
                  <a:pt x="948" y="357"/>
                  <a:pt x="900" y="382"/>
                  <a:pt x="854" y="384"/>
                </a:cubicBezTo>
                <a:cubicBezTo>
                  <a:pt x="872" y="366"/>
                  <a:pt x="887" y="345"/>
                  <a:pt x="891" y="319"/>
                </a:cubicBezTo>
                <a:cubicBezTo>
                  <a:pt x="895" y="292"/>
                  <a:pt x="887" y="264"/>
                  <a:pt x="873" y="240"/>
                </a:cubicBezTo>
                <a:cubicBezTo>
                  <a:pt x="843" y="189"/>
                  <a:pt x="794" y="168"/>
                  <a:pt x="736" y="163"/>
                </a:cubicBezTo>
                <a:cubicBezTo>
                  <a:pt x="797" y="173"/>
                  <a:pt x="848" y="201"/>
                  <a:pt x="869" y="262"/>
                </a:cubicBezTo>
                <a:cubicBezTo>
                  <a:pt x="861" y="262"/>
                  <a:pt x="855" y="268"/>
                  <a:pt x="847" y="270"/>
                </a:cubicBezTo>
                <a:cubicBezTo>
                  <a:pt x="838" y="273"/>
                  <a:pt x="829" y="275"/>
                  <a:pt x="820" y="277"/>
                </a:cubicBezTo>
                <a:cubicBezTo>
                  <a:pt x="811" y="280"/>
                  <a:pt x="801" y="280"/>
                  <a:pt x="791" y="281"/>
                </a:cubicBezTo>
                <a:cubicBezTo>
                  <a:pt x="787" y="281"/>
                  <a:pt x="784" y="281"/>
                  <a:pt x="780" y="281"/>
                </a:cubicBezTo>
                <a:cubicBezTo>
                  <a:pt x="774" y="280"/>
                  <a:pt x="776" y="278"/>
                  <a:pt x="774" y="273"/>
                </a:cubicBezTo>
                <a:cubicBezTo>
                  <a:pt x="758" y="239"/>
                  <a:pt x="722" y="215"/>
                  <a:pt x="688" y="203"/>
                </a:cubicBezTo>
                <a:cubicBezTo>
                  <a:pt x="705" y="210"/>
                  <a:pt x="720" y="220"/>
                  <a:pt x="734" y="232"/>
                </a:cubicBezTo>
                <a:cubicBezTo>
                  <a:pt x="747" y="244"/>
                  <a:pt x="764" y="260"/>
                  <a:pt x="768" y="278"/>
                </a:cubicBezTo>
                <a:cubicBezTo>
                  <a:pt x="745" y="271"/>
                  <a:pt x="725" y="257"/>
                  <a:pt x="702" y="251"/>
                </a:cubicBezTo>
                <a:cubicBezTo>
                  <a:pt x="683" y="246"/>
                  <a:pt x="664" y="246"/>
                  <a:pt x="644" y="250"/>
                </a:cubicBezTo>
                <a:cubicBezTo>
                  <a:pt x="663" y="248"/>
                  <a:pt x="682" y="249"/>
                  <a:pt x="701" y="255"/>
                </a:cubicBezTo>
                <a:cubicBezTo>
                  <a:pt x="725" y="263"/>
                  <a:pt x="744" y="278"/>
                  <a:pt x="767" y="287"/>
                </a:cubicBezTo>
                <a:cubicBezTo>
                  <a:pt x="787" y="292"/>
                  <a:pt x="807" y="292"/>
                  <a:pt x="827" y="289"/>
                </a:cubicBezTo>
                <a:cubicBezTo>
                  <a:pt x="831" y="288"/>
                  <a:pt x="871" y="278"/>
                  <a:pt x="871" y="279"/>
                </a:cubicBezTo>
                <a:cubicBezTo>
                  <a:pt x="874" y="295"/>
                  <a:pt x="877" y="313"/>
                  <a:pt x="870" y="329"/>
                </a:cubicBezTo>
                <a:cubicBezTo>
                  <a:pt x="860" y="352"/>
                  <a:pt x="838" y="370"/>
                  <a:pt x="818" y="384"/>
                </a:cubicBezTo>
                <a:cubicBezTo>
                  <a:pt x="782" y="409"/>
                  <a:pt x="726" y="430"/>
                  <a:pt x="714" y="477"/>
                </a:cubicBezTo>
                <a:cubicBezTo>
                  <a:pt x="708" y="470"/>
                  <a:pt x="700" y="463"/>
                  <a:pt x="699" y="454"/>
                </a:cubicBezTo>
                <a:cubicBezTo>
                  <a:pt x="698" y="445"/>
                  <a:pt x="703" y="435"/>
                  <a:pt x="706" y="427"/>
                </a:cubicBezTo>
                <a:cubicBezTo>
                  <a:pt x="712" y="406"/>
                  <a:pt x="705" y="389"/>
                  <a:pt x="695" y="371"/>
                </a:cubicBezTo>
                <a:cubicBezTo>
                  <a:pt x="697" y="362"/>
                  <a:pt x="700" y="344"/>
                  <a:pt x="699" y="334"/>
                </a:cubicBezTo>
                <a:cubicBezTo>
                  <a:pt x="698" y="317"/>
                  <a:pt x="682" y="305"/>
                  <a:pt x="676" y="290"/>
                </a:cubicBezTo>
                <a:cubicBezTo>
                  <a:pt x="680" y="304"/>
                  <a:pt x="692" y="315"/>
                  <a:pt x="696" y="330"/>
                </a:cubicBezTo>
                <a:cubicBezTo>
                  <a:pt x="697" y="339"/>
                  <a:pt x="692" y="355"/>
                  <a:pt x="690" y="364"/>
                </a:cubicBezTo>
                <a:cubicBezTo>
                  <a:pt x="677" y="342"/>
                  <a:pt x="657" y="314"/>
                  <a:pt x="631" y="307"/>
                </a:cubicBezTo>
                <a:cubicBezTo>
                  <a:pt x="664" y="319"/>
                  <a:pt x="689" y="364"/>
                  <a:pt x="698" y="396"/>
                </a:cubicBezTo>
                <a:cubicBezTo>
                  <a:pt x="704" y="419"/>
                  <a:pt x="685" y="436"/>
                  <a:pt x="688" y="458"/>
                </a:cubicBezTo>
                <a:cubicBezTo>
                  <a:pt x="689" y="469"/>
                  <a:pt x="697" y="477"/>
                  <a:pt x="703" y="486"/>
                </a:cubicBezTo>
                <a:cubicBezTo>
                  <a:pt x="706" y="489"/>
                  <a:pt x="711" y="494"/>
                  <a:pt x="711" y="498"/>
                </a:cubicBezTo>
                <a:cubicBezTo>
                  <a:pt x="683" y="482"/>
                  <a:pt x="646" y="469"/>
                  <a:pt x="636" y="433"/>
                </a:cubicBezTo>
                <a:cubicBezTo>
                  <a:pt x="641" y="458"/>
                  <a:pt x="661" y="475"/>
                  <a:pt x="681" y="488"/>
                </a:cubicBezTo>
                <a:cubicBezTo>
                  <a:pt x="692" y="495"/>
                  <a:pt x="706" y="499"/>
                  <a:pt x="713" y="511"/>
                </a:cubicBezTo>
                <a:cubicBezTo>
                  <a:pt x="720" y="523"/>
                  <a:pt x="723" y="537"/>
                  <a:pt x="731" y="549"/>
                </a:cubicBezTo>
                <a:cubicBezTo>
                  <a:pt x="746" y="569"/>
                  <a:pt x="771" y="585"/>
                  <a:pt x="781" y="608"/>
                </a:cubicBezTo>
                <a:cubicBezTo>
                  <a:pt x="789" y="629"/>
                  <a:pt x="785" y="655"/>
                  <a:pt x="778" y="675"/>
                </a:cubicBezTo>
                <a:cubicBezTo>
                  <a:pt x="770" y="701"/>
                  <a:pt x="757" y="727"/>
                  <a:pt x="761" y="754"/>
                </a:cubicBezTo>
                <a:cubicBezTo>
                  <a:pt x="765" y="780"/>
                  <a:pt x="786" y="795"/>
                  <a:pt x="809" y="802"/>
                </a:cubicBezTo>
                <a:cubicBezTo>
                  <a:pt x="827" y="808"/>
                  <a:pt x="850" y="807"/>
                  <a:pt x="864" y="822"/>
                </a:cubicBezTo>
                <a:cubicBezTo>
                  <a:pt x="880" y="840"/>
                  <a:pt x="889" y="865"/>
                  <a:pt x="896" y="888"/>
                </a:cubicBezTo>
                <a:cubicBezTo>
                  <a:pt x="842" y="855"/>
                  <a:pt x="774" y="850"/>
                  <a:pt x="728" y="806"/>
                </a:cubicBezTo>
                <a:cubicBezTo>
                  <a:pt x="708" y="787"/>
                  <a:pt x="690" y="766"/>
                  <a:pt x="668" y="749"/>
                </a:cubicBezTo>
                <a:cubicBezTo>
                  <a:pt x="668" y="749"/>
                  <a:pt x="667" y="749"/>
                  <a:pt x="667" y="748"/>
                </a:cubicBezTo>
                <a:cubicBezTo>
                  <a:pt x="666" y="747"/>
                  <a:pt x="665" y="746"/>
                  <a:pt x="664" y="745"/>
                </a:cubicBezTo>
                <a:cubicBezTo>
                  <a:pt x="661" y="742"/>
                  <a:pt x="659" y="739"/>
                  <a:pt x="656" y="735"/>
                </a:cubicBezTo>
                <a:cubicBezTo>
                  <a:pt x="656" y="735"/>
                  <a:pt x="656" y="735"/>
                  <a:pt x="655" y="735"/>
                </a:cubicBezTo>
                <a:cubicBezTo>
                  <a:pt x="653" y="731"/>
                  <a:pt x="650" y="727"/>
                  <a:pt x="646" y="723"/>
                </a:cubicBezTo>
                <a:cubicBezTo>
                  <a:pt x="645" y="720"/>
                  <a:pt x="644" y="718"/>
                  <a:pt x="642" y="716"/>
                </a:cubicBezTo>
                <a:cubicBezTo>
                  <a:pt x="642" y="715"/>
                  <a:pt x="642" y="715"/>
                  <a:pt x="642" y="714"/>
                </a:cubicBezTo>
                <a:cubicBezTo>
                  <a:pt x="641" y="707"/>
                  <a:pt x="640" y="699"/>
                  <a:pt x="643" y="691"/>
                </a:cubicBezTo>
                <a:cubicBezTo>
                  <a:pt x="643" y="689"/>
                  <a:pt x="644" y="687"/>
                  <a:pt x="645" y="685"/>
                </a:cubicBezTo>
                <a:cubicBezTo>
                  <a:pt x="646" y="683"/>
                  <a:pt x="647" y="681"/>
                  <a:pt x="648" y="679"/>
                </a:cubicBezTo>
                <a:cubicBezTo>
                  <a:pt x="651" y="675"/>
                  <a:pt x="653" y="672"/>
                  <a:pt x="657" y="668"/>
                </a:cubicBezTo>
                <a:cubicBezTo>
                  <a:pt x="663" y="661"/>
                  <a:pt x="670" y="653"/>
                  <a:pt x="675" y="645"/>
                </a:cubicBezTo>
                <a:cubicBezTo>
                  <a:pt x="677" y="641"/>
                  <a:pt x="679" y="637"/>
                  <a:pt x="681" y="633"/>
                </a:cubicBezTo>
                <a:cubicBezTo>
                  <a:pt x="682" y="629"/>
                  <a:pt x="684" y="625"/>
                  <a:pt x="685" y="622"/>
                </a:cubicBezTo>
                <a:cubicBezTo>
                  <a:pt x="686" y="618"/>
                  <a:pt x="687" y="615"/>
                  <a:pt x="688" y="612"/>
                </a:cubicBezTo>
                <a:cubicBezTo>
                  <a:pt x="688" y="609"/>
                  <a:pt x="688" y="607"/>
                  <a:pt x="689" y="604"/>
                </a:cubicBezTo>
                <a:cubicBezTo>
                  <a:pt x="689" y="600"/>
                  <a:pt x="690" y="598"/>
                  <a:pt x="690" y="598"/>
                </a:cubicBezTo>
                <a:cubicBezTo>
                  <a:pt x="690" y="598"/>
                  <a:pt x="689" y="600"/>
                  <a:pt x="688" y="604"/>
                </a:cubicBezTo>
                <a:cubicBezTo>
                  <a:pt x="688" y="606"/>
                  <a:pt x="687" y="609"/>
                  <a:pt x="686" y="612"/>
                </a:cubicBezTo>
                <a:cubicBezTo>
                  <a:pt x="685" y="615"/>
                  <a:pt x="684" y="618"/>
                  <a:pt x="683" y="621"/>
                </a:cubicBezTo>
                <a:cubicBezTo>
                  <a:pt x="682" y="625"/>
                  <a:pt x="680" y="628"/>
                  <a:pt x="678" y="632"/>
                </a:cubicBezTo>
                <a:cubicBezTo>
                  <a:pt x="676" y="636"/>
                  <a:pt x="674" y="639"/>
                  <a:pt x="672" y="643"/>
                </a:cubicBezTo>
                <a:cubicBezTo>
                  <a:pt x="666" y="650"/>
                  <a:pt x="659" y="657"/>
                  <a:pt x="652" y="664"/>
                </a:cubicBezTo>
                <a:cubicBezTo>
                  <a:pt x="649" y="667"/>
                  <a:pt x="645" y="671"/>
                  <a:pt x="642" y="675"/>
                </a:cubicBezTo>
                <a:cubicBezTo>
                  <a:pt x="641" y="677"/>
                  <a:pt x="639" y="679"/>
                  <a:pt x="638" y="681"/>
                </a:cubicBezTo>
                <a:cubicBezTo>
                  <a:pt x="637" y="684"/>
                  <a:pt x="636" y="686"/>
                  <a:pt x="635" y="688"/>
                </a:cubicBezTo>
                <a:cubicBezTo>
                  <a:pt x="634" y="690"/>
                  <a:pt x="634" y="692"/>
                  <a:pt x="633" y="694"/>
                </a:cubicBezTo>
                <a:cubicBezTo>
                  <a:pt x="631" y="686"/>
                  <a:pt x="629" y="678"/>
                  <a:pt x="628" y="670"/>
                </a:cubicBezTo>
                <a:cubicBezTo>
                  <a:pt x="625" y="654"/>
                  <a:pt x="624" y="638"/>
                  <a:pt x="626" y="623"/>
                </a:cubicBezTo>
                <a:cubicBezTo>
                  <a:pt x="627" y="609"/>
                  <a:pt x="633" y="595"/>
                  <a:pt x="638" y="585"/>
                </a:cubicBezTo>
                <a:cubicBezTo>
                  <a:pt x="644" y="574"/>
                  <a:pt x="650" y="566"/>
                  <a:pt x="654" y="560"/>
                </a:cubicBezTo>
                <a:cubicBezTo>
                  <a:pt x="659" y="555"/>
                  <a:pt x="661" y="552"/>
                  <a:pt x="661" y="552"/>
                </a:cubicBezTo>
                <a:cubicBezTo>
                  <a:pt x="661" y="552"/>
                  <a:pt x="658" y="555"/>
                  <a:pt x="654" y="560"/>
                </a:cubicBezTo>
                <a:cubicBezTo>
                  <a:pt x="649" y="565"/>
                  <a:pt x="642" y="573"/>
                  <a:pt x="636" y="583"/>
                </a:cubicBezTo>
                <a:cubicBezTo>
                  <a:pt x="629" y="594"/>
                  <a:pt x="623" y="607"/>
                  <a:pt x="620" y="622"/>
                </a:cubicBezTo>
                <a:cubicBezTo>
                  <a:pt x="619" y="624"/>
                  <a:pt x="619" y="626"/>
                  <a:pt x="618" y="628"/>
                </a:cubicBezTo>
                <a:cubicBezTo>
                  <a:pt x="618" y="630"/>
                  <a:pt x="618" y="632"/>
                  <a:pt x="618" y="634"/>
                </a:cubicBezTo>
                <a:cubicBezTo>
                  <a:pt x="617" y="638"/>
                  <a:pt x="617" y="642"/>
                  <a:pt x="617" y="646"/>
                </a:cubicBezTo>
                <a:cubicBezTo>
                  <a:pt x="617" y="654"/>
                  <a:pt x="617" y="663"/>
                  <a:pt x="618" y="671"/>
                </a:cubicBezTo>
                <a:cubicBezTo>
                  <a:pt x="619" y="680"/>
                  <a:pt x="620" y="690"/>
                  <a:pt x="622" y="699"/>
                </a:cubicBezTo>
                <a:cubicBezTo>
                  <a:pt x="619" y="697"/>
                  <a:pt x="617" y="694"/>
                  <a:pt x="613" y="692"/>
                </a:cubicBezTo>
                <a:cubicBezTo>
                  <a:pt x="609" y="688"/>
                  <a:pt x="604" y="684"/>
                  <a:pt x="599" y="680"/>
                </a:cubicBezTo>
                <a:cubicBezTo>
                  <a:pt x="596" y="678"/>
                  <a:pt x="594" y="676"/>
                  <a:pt x="592" y="673"/>
                </a:cubicBezTo>
                <a:cubicBezTo>
                  <a:pt x="589" y="671"/>
                  <a:pt x="587" y="669"/>
                  <a:pt x="585" y="666"/>
                </a:cubicBezTo>
                <a:cubicBezTo>
                  <a:pt x="577" y="657"/>
                  <a:pt x="571" y="645"/>
                  <a:pt x="569" y="633"/>
                </a:cubicBezTo>
                <a:cubicBezTo>
                  <a:pt x="567" y="622"/>
                  <a:pt x="569" y="610"/>
                  <a:pt x="574" y="602"/>
                </a:cubicBezTo>
                <a:cubicBezTo>
                  <a:pt x="579" y="593"/>
                  <a:pt x="586" y="588"/>
                  <a:pt x="591" y="585"/>
                </a:cubicBezTo>
                <a:cubicBezTo>
                  <a:pt x="596" y="582"/>
                  <a:pt x="599" y="580"/>
                  <a:pt x="599" y="580"/>
                </a:cubicBezTo>
                <a:cubicBezTo>
                  <a:pt x="599" y="580"/>
                  <a:pt x="596" y="582"/>
                  <a:pt x="590" y="584"/>
                </a:cubicBezTo>
                <a:cubicBezTo>
                  <a:pt x="585" y="587"/>
                  <a:pt x="578" y="592"/>
                  <a:pt x="572" y="600"/>
                </a:cubicBezTo>
                <a:cubicBezTo>
                  <a:pt x="566" y="609"/>
                  <a:pt x="562" y="621"/>
                  <a:pt x="564" y="634"/>
                </a:cubicBezTo>
                <a:cubicBezTo>
                  <a:pt x="565" y="647"/>
                  <a:pt x="571" y="660"/>
                  <a:pt x="579" y="671"/>
                </a:cubicBezTo>
                <a:cubicBezTo>
                  <a:pt x="581" y="674"/>
                  <a:pt x="583" y="677"/>
                  <a:pt x="585" y="680"/>
                </a:cubicBezTo>
                <a:cubicBezTo>
                  <a:pt x="587" y="682"/>
                  <a:pt x="590" y="685"/>
                  <a:pt x="592" y="687"/>
                </a:cubicBezTo>
                <a:cubicBezTo>
                  <a:pt x="597" y="692"/>
                  <a:pt x="602" y="696"/>
                  <a:pt x="606" y="700"/>
                </a:cubicBezTo>
                <a:cubicBezTo>
                  <a:pt x="615" y="709"/>
                  <a:pt x="623" y="717"/>
                  <a:pt x="629" y="724"/>
                </a:cubicBezTo>
                <a:cubicBezTo>
                  <a:pt x="631" y="726"/>
                  <a:pt x="633" y="728"/>
                  <a:pt x="634" y="730"/>
                </a:cubicBezTo>
                <a:cubicBezTo>
                  <a:pt x="635" y="732"/>
                  <a:pt x="636" y="733"/>
                  <a:pt x="636" y="734"/>
                </a:cubicBezTo>
                <a:cubicBezTo>
                  <a:pt x="637" y="735"/>
                  <a:pt x="637" y="735"/>
                  <a:pt x="637" y="735"/>
                </a:cubicBezTo>
                <a:cubicBezTo>
                  <a:pt x="610" y="728"/>
                  <a:pt x="581" y="730"/>
                  <a:pt x="555" y="733"/>
                </a:cubicBezTo>
                <a:cubicBezTo>
                  <a:pt x="542" y="734"/>
                  <a:pt x="522" y="740"/>
                  <a:pt x="510" y="732"/>
                </a:cubicBezTo>
                <a:cubicBezTo>
                  <a:pt x="501" y="726"/>
                  <a:pt x="498" y="712"/>
                  <a:pt x="495" y="703"/>
                </a:cubicBezTo>
                <a:cubicBezTo>
                  <a:pt x="487" y="670"/>
                  <a:pt x="485" y="637"/>
                  <a:pt x="492" y="604"/>
                </a:cubicBezTo>
                <a:cubicBezTo>
                  <a:pt x="496" y="587"/>
                  <a:pt x="499" y="571"/>
                  <a:pt x="510" y="558"/>
                </a:cubicBezTo>
                <a:cubicBezTo>
                  <a:pt x="523" y="543"/>
                  <a:pt x="540" y="533"/>
                  <a:pt x="553" y="519"/>
                </a:cubicBezTo>
                <a:cubicBezTo>
                  <a:pt x="559" y="512"/>
                  <a:pt x="564" y="505"/>
                  <a:pt x="567" y="497"/>
                </a:cubicBezTo>
                <a:cubicBezTo>
                  <a:pt x="570" y="489"/>
                  <a:pt x="571" y="480"/>
                  <a:pt x="571" y="471"/>
                </a:cubicBezTo>
                <a:cubicBezTo>
                  <a:pt x="570" y="466"/>
                  <a:pt x="568" y="464"/>
                  <a:pt x="573" y="460"/>
                </a:cubicBezTo>
                <a:cubicBezTo>
                  <a:pt x="577" y="457"/>
                  <a:pt x="581" y="453"/>
                  <a:pt x="584" y="449"/>
                </a:cubicBezTo>
                <a:cubicBezTo>
                  <a:pt x="609" y="419"/>
                  <a:pt x="610" y="377"/>
                  <a:pt x="628" y="344"/>
                </a:cubicBezTo>
                <a:cubicBezTo>
                  <a:pt x="607" y="377"/>
                  <a:pt x="603" y="431"/>
                  <a:pt x="568" y="453"/>
                </a:cubicBezTo>
                <a:cubicBezTo>
                  <a:pt x="562" y="427"/>
                  <a:pt x="550" y="402"/>
                  <a:pt x="547" y="376"/>
                </a:cubicBezTo>
                <a:cubicBezTo>
                  <a:pt x="544" y="351"/>
                  <a:pt x="557" y="336"/>
                  <a:pt x="580" y="327"/>
                </a:cubicBezTo>
                <a:cubicBezTo>
                  <a:pt x="556" y="335"/>
                  <a:pt x="541" y="350"/>
                  <a:pt x="543" y="376"/>
                </a:cubicBezTo>
                <a:cubicBezTo>
                  <a:pt x="544" y="405"/>
                  <a:pt x="556" y="432"/>
                  <a:pt x="559" y="461"/>
                </a:cubicBezTo>
                <a:cubicBezTo>
                  <a:pt x="560" y="466"/>
                  <a:pt x="562" y="492"/>
                  <a:pt x="553" y="488"/>
                </a:cubicBezTo>
                <a:cubicBezTo>
                  <a:pt x="540" y="483"/>
                  <a:pt x="532" y="472"/>
                  <a:pt x="523" y="462"/>
                </a:cubicBezTo>
                <a:cubicBezTo>
                  <a:pt x="505" y="442"/>
                  <a:pt x="493" y="419"/>
                  <a:pt x="501" y="392"/>
                </a:cubicBezTo>
                <a:cubicBezTo>
                  <a:pt x="493" y="412"/>
                  <a:pt x="497" y="432"/>
                  <a:pt x="508" y="451"/>
                </a:cubicBezTo>
                <a:cubicBezTo>
                  <a:pt x="517" y="466"/>
                  <a:pt x="534" y="492"/>
                  <a:pt x="553" y="497"/>
                </a:cubicBezTo>
                <a:cubicBezTo>
                  <a:pt x="544" y="512"/>
                  <a:pt x="526" y="522"/>
                  <a:pt x="512" y="532"/>
                </a:cubicBezTo>
                <a:cubicBezTo>
                  <a:pt x="504" y="538"/>
                  <a:pt x="498" y="545"/>
                  <a:pt x="492" y="552"/>
                </a:cubicBezTo>
                <a:cubicBezTo>
                  <a:pt x="492" y="551"/>
                  <a:pt x="492" y="549"/>
                  <a:pt x="491" y="547"/>
                </a:cubicBezTo>
                <a:cubicBezTo>
                  <a:pt x="491" y="544"/>
                  <a:pt x="491" y="542"/>
                  <a:pt x="490" y="539"/>
                </a:cubicBezTo>
                <a:cubicBezTo>
                  <a:pt x="490" y="537"/>
                  <a:pt x="489" y="534"/>
                  <a:pt x="488" y="531"/>
                </a:cubicBezTo>
                <a:cubicBezTo>
                  <a:pt x="487" y="526"/>
                  <a:pt x="485" y="521"/>
                  <a:pt x="484" y="515"/>
                </a:cubicBezTo>
                <a:cubicBezTo>
                  <a:pt x="482" y="510"/>
                  <a:pt x="480" y="505"/>
                  <a:pt x="479" y="499"/>
                </a:cubicBezTo>
                <a:cubicBezTo>
                  <a:pt x="477" y="494"/>
                  <a:pt x="476" y="488"/>
                  <a:pt x="474" y="483"/>
                </a:cubicBezTo>
                <a:cubicBezTo>
                  <a:pt x="472" y="477"/>
                  <a:pt x="471" y="471"/>
                  <a:pt x="470" y="465"/>
                </a:cubicBezTo>
                <a:cubicBezTo>
                  <a:pt x="464" y="441"/>
                  <a:pt x="459" y="414"/>
                  <a:pt x="456" y="388"/>
                </a:cubicBezTo>
                <a:cubicBezTo>
                  <a:pt x="455" y="379"/>
                  <a:pt x="456" y="360"/>
                  <a:pt x="458" y="353"/>
                </a:cubicBezTo>
                <a:cubicBezTo>
                  <a:pt x="461" y="347"/>
                  <a:pt x="464" y="338"/>
                  <a:pt x="469" y="327"/>
                </a:cubicBezTo>
                <a:cubicBezTo>
                  <a:pt x="474" y="317"/>
                  <a:pt x="480" y="304"/>
                  <a:pt x="487" y="292"/>
                </a:cubicBezTo>
                <a:cubicBezTo>
                  <a:pt x="491" y="286"/>
                  <a:pt x="495" y="280"/>
                  <a:pt x="500" y="274"/>
                </a:cubicBezTo>
                <a:cubicBezTo>
                  <a:pt x="504" y="269"/>
                  <a:pt x="510" y="263"/>
                  <a:pt x="516" y="260"/>
                </a:cubicBezTo>
                <a:cubicBezTo>
                  <a:pt x="529" y="253"/>
                  <a:pt x="545" y="250"/>
                  <a:pt x="558" y="241"/>
                </a:cubicBezTo>
                <a:cubicBezTo>
                  <a:pt x="565" y="237"/>
                  <a:pt x="570" y="232"/>
                  <a:pt x="574" y="226"/>
                </a:cubicBezTo>
                <a:cubicBezTo>
                  <a:pt x="575" y="225"/>
                  <a:pt x="576" y="223"/>
                  <a:pt x="577" y="222"/>
                </a:cubicBezTo>
                <a:cubicBezTo>
                  <a:pt x="578" y="220"/>
                  <a:pt x="579" y="219"/>
                  <a:pt x="580" y="217"/>
                </a:cubicBezTo>
                <a:cubicBezTo>
                  <a:pt x="582" y="215"/>
                  <a:pt x="583" y="212"/>
                  <a:pt x="584" y="209"/>
                </a:cubicBezTo>
                <a:cubicBezTo>
                  <a:pt x="589" y="198"/>
                  <a:pt x="592" y="189"/>
                  <a:pt x="593" y="182"/>
                </a:cubicBezTo>
                <a:cubicBezTo>
                  <a:pt x="595" y="175"/>
                  <a:pt x="596" y="171"/>
                  <a:pt x="596" y="171"/>
                </a:cubicBezTo>
                <a:cubicBezTo>
                  <a:pt x="596" y="171"/>
                  <a:pt x="595" y="175"/>
                  <a:pt x="593" y="182"/>
                </a:cubicBezTo>
                <a:cubicBezTo>
                  <a:pt x="590" y="188"/>
                  <a:pt x="587" y="197"/>
                  <a:pt x="581" y="208"/>
                </a:cubicBezTo>
                <a:cubicBezTo>
                  <a:pt x="580" y="210"/>
                  <a:pt x="578" y="213"/>
                  <a:pt x="577" y="215"/>
                </a:cubicBezTo>
                <a:cubicBezTo>
                  <a:pt x="576" y="217"/>
                  <a:pt x="575" y="218"/>
                  <a:pt x="574" y="219"/>
                </a:cubicBezTo>
                <a:cubicBezTo>
                  <a:pt x="573" y="221"/>
                  <a:pt x="572" y="222"/>
                  <a:pt x="571" y="223"/>
                </a:cubicBezTo>
                <a:cubicBezTo>
                  <a:pt x="567" y="228"/>
                  <a:pt x="561" y="233"/>
                  <a:pt x="555" y="236"/>
                </a:cubicBezTo>
                <a:cubicBezTo>
                  <a:pt x="549" y="239"/>
                  <a:pt x="542" y="242"/>
                  <a:pt x="534" y="244"/>
                </a:cubicBezTo>
                <a:cubicBezTo>
                  <a:pt x="527" y="246"/>
                  <a:pt x="519" y="248"/>
                  <a:pt x="511" y="251"/>
                </a:cubicBezTo>
                <a:cubicBezTo>
                  <a:pt x="503" y="255"/>
                  <a:pt x="497" y="261"/>
                  <a:pt x="491" y="266"/>
                </a:cubicBezTo>
                <a:cubicBezTo>
                  <a:pt x="485" y="272"/>
                  <a:pt x="480" y="278"/>
                  <a:pt x="476" y="285"/>
                </a:cubicBezTo>
                <a:cubicBezTo>
                  <a:pt x="467" y="297"/>
                  <a:pt x="460" y="309"/>
                  <a:pt x="454" y="320"/>
                </a:cubicBezTo>
                <a:cubicBezTo>
                  <a:pt x="453" y="322"/>
                  <a:pt x="452" y="324"/>
                  <a:pt x="452" y="325"/>
                </a:cubicBezTo>
                <a:cubicBezTo>
                  <a:pt x="452" y="320"/>
                  <a:pt x="452" y="315"/>
                  <a:pt x="452" y="310"/>
                </a:cubicBezTo>
                <a:cubicBezTo>
                  <a:pt x="453" y="285"/>
                  <a:pt x="457" y="262"/>
                  <a:pt x="462" y="242"/>
                </a:cubicBezTo>
                <a:cubicBezTo>
                  <a:pt x="467" y="223"/>
                  <a:pt x="475" y="208"/>
                  <a:pt x="480" y="197"/>
                </a:cubicBezTo>
                <a:cubicBezTo>
                  <a:pt x="486" y="187"/>
                  <a:pt x="490" y="182"/>
                  <a:pt x="490" y="182"/>
                </a:cubicBezTo>
                <a:cubicBezTo>
                  <a:pt x="490" y="182"/>
                  <a:pt x="486" y="187"/>
                  <a:pt x="479" y="197"/>
                </a:cubicBezTo>
                <a:cubicBezTo>
                  <a:pt x="473" y="207"/>
                  <a:pt x="464" y="221"/>
                  <a:pt x="457" y="241"/>
                </a:cubicBezTo>
                <a:cubicBezTo>
                  <a:pt x="451" y="259"/>
                  <a:pt x="445" y="280"/>
                  <a:pt x="442" y="304"/>
                </a:cubicBezTo>
                <a:cubicBezTo>
                  <a:pt x="437" y="294"/>
                  <a:pt x="430" y="281"/>
                  <a:pt x="424" y="268"/>
                </a:cubicBezTo>
                <a:cubicBezTo>
                  <a:pt x="421" y="261"/>
                  <a:pt x="418" y="254"/>
                  <a:pt x="416" y="247"/>
                </a:cubicBezTo>
                <a:cubicBezTo>
                  <a:pt x="414" y="240"/>
                  <a:pt x="413" y="233"/>
                  <a:pt x="412" y="228"/>
                </a:cubicBezTo>
                <a:cubicBezTo>
                  <a:pt x="412" y="225"/>
                  <a:pt x="412" y="222"/>
                  <a:pt x="411" y="220"/>
                </a:cubicBezTo>
                <a:cubicBezTo>
                  <a:pt x="411" y="217"/>
                  <a:pt x="411" y="215"/>
                  <a:pt x="411" y="214"/>
                </a:cubicBezTo>
                <a:cubicBezTo>
                  <a:pt x="411" y="210"/>
                  <a:pt x="411" y="208"/>
                  <a:pt x="411" y="208"/>
                </a:cubicBezTo>
                <a:cubicBezTo>
                  <a:pt x="411" y="208"/>
                  <a:pt x="411" y="210"/>
                  <a:pt x="411" y="214"/>
                </a:cubicBezTo>
                <a:cubicBezTo>
                  <a:pt x="411" y="215"/>
                  <a:pt x="410" y="217"/>
                  <a:pt x="410" y="220"/>
                </a:cubicBezTo>
                <a:cubicBezTo>
                  <a:pt x="410" y="222"/>
                  <a:pt x="410" y="225"/>
                  <a:pt x="411" y="228"/>
                </a:cubicBezTo>
                <a:cubicBezTo>
                  <a:pt x="411" y="234"/>
                  <a:pt x="412" y="240"/>
                  <a:pt x="413" y="248"/>
                </a:cubicBezTo>
                <a:cubicBezTo>
                  <a:pt x="415" y="255"/>
                  <a:pt x="417" y="262"/>
                  <a:pt x="420" y="270"/>
                </a:cubicBezTo>
                <a:cubicBezTo>
                  <a:pt x="425" y="284"/>
                  <a:pt x="432" y="299"/>
                  <a:pt x="436" y="309"/>
                </a:cubicBezTo>
                <a:cubicBezTo>
                  <a:pt x="438" y="315"/>
                  <a:pt x="439" y="319"/>
                  <a:pt x="440" y="323"/>
                </a:cubicBezTo>
                <a:cubicBezTo>
                  <a:pt x="440" y="323"/>
                  <a:pt x="440" y="323"/>
                  <a:pt x="440" y="323"/>
                </a:cubicBezTo>
                <a:cubicBezTo>
                  <a:pt x="439" y="338"/>
                  <a:pt x="439" y="357"/>
                  <a:pt x="439" y="357"/>
                </a:cubicBezTo>
                <a:cubicBezTo>
                  <a:pt x="439" y="367"/>
                  <a:pt x="439" y="378"/>
                  <a:pt x="439" y="389"/>
                </a:cubicBezTo>
                <a:cubicBezTo>
                  <a:pt x="441" y="417"/>
                  <a:pt x="444" y="444"/>
                  <a:pt x="447" y="469"/>
                </a:cubicBezTo>
                <a:cubicBezTo>
                  <a:pt x="448" y="475"/>
                  <a:pt x="449" y="482"/>
                  <a:pt x="450" y="488"/>
                </a:cubicBezTo>
                <a:cubicBezTo>
                  <a:pt x="452" y="494"/>
                  <a:pt x="453" y="500"/>
                  <a:pt x="454" y="506"/>
                </a:cubicBezTo>
                <a:cubicBezTo>
                  <a:pt x="455" y="512"/>
                  <a:pt x="457" y="517"/>
                  <a:pt x="458" y="522"/>
                </a:cubicBezTo>
                <a:cubicBezTo>
                  <a:pt x="459" y="527"/>
                  <a:pt x="460" y="532"/>
                  <a:pt x="461" y="537"/>
                </a:cubicBezTo>
                <a:cubicBezTo>
                  <a:pt x="461" y="539"/>
                  <a:pt x="462" y="541"/>
                  <a:pt x="462" y="544"/>
                </a:cubicBezTo>
                <a:cubicBezTo>
                  <a:pt x="462" y="545"/>
                  <a:pt x="462" y="547"/>
                  <a:pt x="462" y="549"/>
                </a:cubicBezTo>
                <a:cubicBezTo>
                  <a:pt x="453" y="534"/>
                  <a:pt x="439" y="521"/>
                  <a:pt x="423" y="513"/>
                </a:cubicBezTo>
                <a:cubicBezTo>
                  <a:pt x="404" y="503"/>
                  <a:pt x="385" y="495"/>
                  <a:pt x="369" y="480"/>
                </a:cubicBezTo>
                <a:cubicBezTo>
                  <a:pt x="358" y="470"/>
                  <a:pt x="357" y="455"/>
                  <a:pt x="354" y="442"/>
                </a:cubicBezTo>
                <a:cubicBezTo>
                  <a:pt x="351" y="434"/>
                  <a:pt x="352" y="433"/>
                  <a:pt x="355" y="426"/>
                </a:cubicBezTo>
                <a:cubicBezTo>
                  <a:pt x="359" y="419"/>
                  <a:pt x="361" y="412"/>
                  <a:pt x="362" y="404"/>
                </a:cubicBezTo>
                <a:cubicBezTo>
                  <a:pt x="367" y="375"/>
                  <a:pt x="358" y="346"/>
                  <a:pt x="342" y="321"/>
                </a:cubicBezTo>
                <a:cubicBezTo>
                  <a:pt x="360" y="353"/>
                  <a:pt x="366" y="393"/>
                  <a:pt x="348" y="425"/>
                </a:cubicBezTo>
                <a:cubicBezTo>
                  <a:pt x="335" y="396"/>
                  <a:pt x="312" y="376"/>
                  <a:pt x="282" y="368"/>
                </a:cubicBezTo>
                <a:cubicBezTo>
                  <a:pt x="295" y="373"/>
                  <a:pt x="307" y="379"/>
                  <a:pt x="318" y="389"/>
                </a:cubicBezTo>
                <a:cubicBezTo>
                  <a:pt x="324" y="394"/>
                  <a:pt x="329" y="401"/>
                  <a:pt x="333" y="408"/>
                </a:cubicBezTo>
                <a:cubicBezTo>
                  <a:pt x="336" y="412"/>
                  <a:pt x="338" y="416"/>
                  <a:pt x="339" y="420"/>
                </a:cubicBezTo>
                <a:cubicBezTo>
                  <a:pt x="342" y="426"/>
                  <a:pt x="344" y="428"/>
                  <a:pt x="338" y="431"/>
                </a:cubicBezTo>
                <a:cubicBezTo>
                  <a:pt x="307" y="444"/>
                  <a:pt x="259" y="430"/>
                  <a:pt x="239" y="404"/>
                </a:cubicBezTo>
                <a:cubicBezTo>
                  <a:pt x="259" y="434"/>
                  <a:pt x="312" y="452"/>
                  <a:pt x="345" y="436"/>
                </a:cubicBezTo>
                <a:cubicBezTo>
                  <a:pt x="351" y="458"/>
                  <a:pt x="350" y="479"/>
                  <a:pt x="368" y="495"/>
                </a:cubicBezTo>
                <a:cubicBezTo>
                  <a:pt x="348" y="504"/>
                  <a:pt x="330" y="509"/>
                  <a:pt x="307" y="505"/>
                </a:cubicBezTo>
                <a:cubicBezTo>
                  <a:pt x="294" y="503"/>
                  <a:pt x="281" y="500"/>
                  <a:pt x="268" y="497"/>
                </a:cubicBezTo>
                <a:cubicBezTo>
                  <a:pt x="261" y="496"/>
                  <a:pt x="255" y="495"/>
                  <a:pt x="249" y="494"/>
                </a:cubicBezTo>
                <a:cubicBezTo>
                  <a:pt x="246" y="489"/>
                  <a:pt x="243" y="485"/>
                  <a:pt x="239" y="481"/>
                </a:cubicBezTo>
                <a:cubicBezTo>
                  <a:pt x="208" y="442"/>
                  <a:pt x="155" y="427"/>
                  <a:pt x="108" y="443"/>
                </a:cubicBezTo>
                <a:cubicBezTo>
                  <a:pt x="157" y="430"/>
                  <a:pt x="208" y="450"/>
                  <a:pt x="235" y="491"/>
                </a:cubicBezTo>
                <a:cubicBezTo>
                  <a:pt x="207" y="488"/>
                  <a:pt x="182" y="489"/>
                  <a:pt x="156" y="497"/>
                </a:cubicBezTo>
                <a:cubicBezTo>
                  <a:pt x="140" y="502"/>
                  <a:pt x="125" y="509"/>
                  <a:pt x="110" y="516"/>
                </a:cubicBezTo>
                <a:cubicBezTo>
                  <a:pt x="110" y="516"/>
                  <a:pt x="110" y="516"/>
                  <a:pt x="110" y="516"/>
                </a:cubicBezTo>
                <a:cubicBezTo>
                  <a:pt x="110" y="516"/>
                  <a:pt x="110" y="516"/>
                  <a:pt x="110" y="516"/>
                </a:cubicBezTo>
                <a:cubicBezTo>
                  <a:pt x="108" y="517"/>
                  <a:pt x="105" y="518"/>
                  <a:pt x="105" y="519"/>
                </a:cubicBezTo>
                <a:cubicBezTo>
                  <a:pt x="105" y="519"/>
                  <a:pt x="105" y="519"/>
                  <a:pt x="105" y="519"/>
                </a:cubicBezTo>
                <a:cubicBezTo>
                  <a:pt x="105" y="519"/>
                  <a:pt x="97" y="519"/>
                  <a:pt x="92" y="524"/>
                </a:cubicBezTo>
                <a:cubicBezTo>
                  <a:pt x="87" y="529"/>
                  <a:pt x="87" y="537"/>
                  <a:pt x="87" y="537"/>
                </a:cubicBezTo>
                <a:cubicBezTo>
                  <a:pt x="87" y="537"/>
                  <a:pt x="95" y="537"/>
                  <a:pt x="100" y="532"/>
                </a:cubicBezTo>
                <a:cubicBezTo>
                  <a:pt x="104" y="528"/>
                  <a:pt x="105" y="521"/>
                  <a:pt x="105" y="519"/>
                </a:cubicBezTo>
                <a:cubicBezTo>
                  <a:pt x="106" y="519"/>
                  <a:pt x="108" y="518"/>
                  <a:pt x="109" y="518"/>
                </a:cubicBezTo>
                <a:cubicBezTo>
                  <a:pt x="108" y="519"/>
                  <a:pt x="108" y="522"/>
                  <a:pt x="108" y="525"/>
                </a:cubicBezTo>
                <a:cubicBezTo>
                  <a:pt x="109" y="529"/>
                  <a:pt x="114" y="532"/>
                  <a:pt x="114" y="532"/>
                </a:cubicBezTo>
                <a:cubicBezTo>
                  <a:pt x="114" y="532"/>
                  <a:pt x="117" y="528"/>
                  <a:pt x="116" y="523"/>
                </a:cubicBezTo>
                <a:cubicBezTo>
                  <a:pt x="115" y="520"/>
                  <a:pt x="113" y="518"/>
                  <a:pt x="111" y="517"/>
                </a:cubicBezTo>
                <a:cubicBezTo>
                  <a:pt x="130" y="509"/>
                  <a:pt x="150" y="502"/>
                  <a:pt x="170" y="499"/>
                </a:cubicBezTo>
                <a:cubicBezTo>
                  <a:pt x="203" y="493"/>
                  <a:pt x="235" y="500"/>
                  <a:pt x="267" y="509"/>
                </a:cubicBezTo>
                <a:cubicBezTo>
                  <a:pt x="245" y="525"/>
                  <a:pt x="221" y="540"/>
                  <a:pt x="194" y="546"/>
                </a:cubicBezTo>
                <a:cubicBezTo>
                  <a:pt x="159" y="555"/>
                  <a:pt x="120" y="548"/>
                  <a:pt x="89" y="571"/>
                </a:cubicBezTo>
                <a:cubicBezTo>
                  <a:pt x="121" y="550"/>
                  <a:pt x="160" y="560"/>
                  <a:pt x="196" y="553"/>
                </a:cubicBezTo>
                <a:cubicBezTo>
                  <a:pt x="224" y="548"/>
                  <a:pt x="255" y="534"/>
                  <a:pt x="279" y="516"/>
                </a:cubicBezTo>
                <a:cubicBezTo>
                  <a:pt x="283" y="513"/>
                  <a:pt x="287" y="515"/>
                  <a:pt x="292" y="516"/>
                </a:cubicBezTo>
                <a:cubicBezTo>
                  <a:pt x="302" y="519"/>
                  <a:pt x="312" y="522"/>
                  <a:pt x="322" y="523"/>
                </a:cubicBezTo>
                <a:cubicBezTo>
                  <a:pt x="336" y="524"/>
                  <a:pt x="350" y="522"/>
                  <a:pt x="363" y="518"/>
                </a:cubicBezTo>
                <a:cubicBezTo>
                  <a:pt x="370" y="515"/>
                  <a:pt x="376" y="512"/>
                  <a:pt x="383" y="511"/>
                </a:cubicBezTo>
                <a:cubicBezTo>
                  <a:pt x="391" y="510"/>
                  <a:pt x="395" y="514"/>
                  <a:pt x="402" y="517"/>
                </a:cubicBezTo>
                <a:cubicBezTo>
                  <a:pt x="417" y="526"/>
                  <a:pt x="431" y="534"/>
                  <a:pt x="441" y="548"/>
                </a:cubicBezTo>
                <a:cubicBezTo>
                  <a:pt x="407" y="538"/>
                  <a:pt x="370" y="546"/>
                  <a:pt x="342" y="567"/>
                </a:cubicBezTo>
                <a:cubicBezTo>
                  <a:pt x="316" y="587"/>
                  <a:pt x="285" y="594"/>
                  <a:pt x="254" y="605"/>
                </a:cubicBezTo>
                <a:cubicBezTo>
                  <a:pt x="272" y="600"/>
                  <a:pt x="291" y="596"/>
                  <a:pt x="309" y="591"/>
                </a:cubicBezTo>
                <a:cubicBezTo>
                  <a:pt x="331" y="584"/>
                  <a:pt x="348" y="568"/>
                  <a:pt x="369" y="560"/>
                </a:cubicBezTo>
                <a:cubicBezTo>
                  <a:pt x="349" y="604"/>
                  <a:pt x="314" y="630"/>
                  <a:pt x="272" y="651"/>
                </a:cubicBezTo>
                <a:cubicBezTo>
                  <a:pt x="302" y="639"/>
                  <a:pt x="331" y="624"/>
                  <a:pt x="353" y="599"/>
                </a:cubicBezTo>
                <a:cubicBezTo>
                  <a:pt x="363" y="588"/>
                  <a:pt x="372" y="575"/>
                  <a:pt x="379" y="561"/>
                </a:cubicBezTo>
                <a:cubicBezTo>
                  <a:pt x="386" y="549"/>
                  <a:pt x="418" y="555"/>
                  <a:pt x="430" y="558"/>
                </a:cubicBezTo>
                <a:cubicBezTo>
                  <a:pt x="437" y="560"/>
                  <a:pt x="444" y="563"/>
                  <a:pt x="450" y="568"/>
                </a:cubicBezTo>
                <a:cubicBezTo>
                  <a:pt x="456" y="572"/>
                  <a:pt x="457" y="584"/>
                  <a:pt x="459" y="590"/>
                </a:cubicBezTo>
                <a:cubicBezTo>
                  <a:pt x="459" y="590"/>
                  <a:pt x="460" y="599"/>
                  <a:pt x="460" y="599"/>
                </a:cubicBezTo>
                <a:cubicBezTo>
                  <a:pt x="462" y="616"/>
                  <a:pt x="463" y="634"/>
                  <a:pt x="462" y="651"/>
                </a:cubicBezTo>
                <a:cubicBezTo>
                  <a:pt x="461" y="678"/>
                  <a:pt x="466" y="706"/>
                  <a:pt x="473" y="731"/>
                </a:cubicBezTo>
                <a:cubicBezTo>
                  <a:pt x="496" y="805"/>
                  <a:pt x="601" y="741"/>
                  <a:pt x="646" y="785"/>
                </a:cubicBezTo>
                <a:cubicBezTo>
                  <a:pt x="669" y="808"/>
                  <a:pt x="688" y="834"/>
                  <a:pt x="711" y="856"/>
                </a:cubicBezTo>
                <a:cubicBezTo>
                  <a:pt x="728" y="872"/>
                  <a:pt x="748" y="882"/>
                  <a:pt x="768" y="891"/>
                </a:cubicBezTo>
                <a:cubicBezTo>
                  <a:pt x="816" y="913"/>
                  <a:pt x="867" y="930"/>
                  <a:pt x="900" y="974"/>
                </a:cubicBezTo>
                <a:cubicBezTo>
                  <a:pt x="854" y="939"/>
                  <a:pt x="798" y="924"/>
                  <a:pt x="742" y="926"/>
                </a:cubicBezTo>
                <a:cubicBezTo>
                  <a:pt x="728" y="926"/>
                  <a:pt x="715" y="927"/>
                  <a:pt x="701" y="929"/>
                </a:cubicBezTo>
                <a:cubicBezTo>
                  <a:pt x="693" y="930"/>
                  <a:pt x="686" y="931"/>
                  <a:pt x="678" y="932"/>
                </a:cubicBezTo>
                <a:cubicBezTo>
                  <a:pt x="674" y="927"/>
                  <a:pt x="670" y="921"/>
                  <a:pt x="667" y="916"/>
                </a:cubicBezTo>
                <a:cubicBezTo>
                  <a:pt x="651" y="895"/>
                  <a:pt x="632" y="870"/>
                  <a:pt x="606" y="861"/>
                </a:cubicBezTo>
                <a:cubicBezTo>
                  <a:pt x="579" y="853"/>
                  <a:pt x="551" y="861"/>
                  <a:pt x="524" y="862"/>
                </a:cubicBezTo>
                <a:cubicBezTo>
                  <a:pt x="496" y="864"/>
                  <a:pt x="465" y="854"/>
                  <a:pt x="440" y="843"/>
                </a:cubicBezTo>
                <a:cubicBezTo>
                  <a:pt x="435" y="841"/>
                  <a:pt x="415" y="835"/>
                  <a:pt x="414" y="829"/>
                </a:cubicBezTo>
                <a:cubicBezTo>
                  <a:pt x="413" y="818"/>
                  <a:pt x="411" y="807"/>
                  <a:pt x="405" y="798"/>
                </a:cubicBezTo>
                <a:cubicBezTo>
                  <a:pt x="390" y="778"/>
                  <a:pt x="373" y="760"/>
                  <a:pt x="350" y="751"/>
                </a:cubicBezTo>
                <a:cubicBezTo>
                  <a:pt x="364" y="757"/>
                  <a:pt x="375" y="766"/>
                  <a:pt x="384" y="778"/>
                </a:cubicBezTo>
                <a:cubicBezTo>
                  <a:pt x="395" y="791"/>
                  <a:pt x="409" y="809"/>
                  <a:pt x="409" y="827"/>
                </a:cubicBezTo>
                <a:cubicBezTo>
                  <a:pt x="378" y="809"/>
                  <a:pt x="350" y="788"/>
                  <a:pt x="317" y="775"/>
                </a:cubicBezTo>
                <a:cubicBezTo>
                  <a:pt x="288" y="764"/>
                  <a:pt x="260" y="760"/>
                  <a:pt x="230" y="760"/>
                </a:cubicBezTo>
                <a:cubicBezTo>
                  <a:pt x="272" y="763"/>
                  <a:pt x="310" y="775"/>
                  <a:pt x="346" y="799"/>
                </a:cubicBezTo>
                <a:cubicBezTo>
                  <a:pt x="365" y="811"/>
                  <a:pt x="382" y="825"/>
                  <a:pt x="400" y="838"/>
                </a:cubicBezTo>
                <a:cubicBezTo>
                  <a:pt x="421" y="851"/>
                  <a:pt x="443" y="863"/>
                  <a:pt x="467" y="872"/>
                </a:cubicBezTo>
                <a:cubicBezTo>
                  <a:pt x="421" y="881"/>
                  <a:pt x="378" y="894"/>
                  <a:pt x="332" y="876"/>
                </a:cubicBezTo>
                <a:cubicBezTo>
                  <a:pt x="356" y="888"/>
                  <a:pt x="379" y="891"/>
                  <a:pt x="405" y="889"/>
                </a:cubicBezTo>
                <a:cubicBezTo>
                  <a:pt x="421" y="888"/>
                  <a:pt x="437" y="885"/>
                  <a:pt x="452" y="883"/>
                </a:cubicBezTo>
                <a:cubicBezTo>
                  <a:pt x="465" y="881"/>
                  <a:pt x="481" y="876"/>
                  <a:pt x="494" y="880"/>
                </a:cubicBezTo>
                <a:cubicBezTo>
                  <a:pt x="523" y="888"/>
                  <a:pt x="552" y="879"/>
                  <a:pt x="582" y="883"/>
                </a:cubicBezTo>
                <a:cubicBezTo>
                  <a:pt x="611" y="886"/>
                  <a:pt x="629" y="915"/>
                  <a:pt x="643" y="938"/>
                </a:cubicBezTo>
                <a:cubicBezTo>
                  <a:pt x="612" y="945"/>
                  <a:pt x="581" y="955"/>
                  <a:pt x="553" y="971"/>
                </a:cubicBezTo>
                <a:cubicBezTo>
                  <a:pt x="539" y="979"/>
                  <a:pt x="521" y="1001"/>
                  <a:pt x="504" y="999"/>
                </a:cubicBezTo>
                <a:cubicBezTo>
                  <a:pt x="487" y="996"/>
                  <a:pt x="470" y="985"/>
                  <a:pt x="456" y="977"/>
                </a:cubicBezTo>
                <a:cubicBezTo>
                  <a:pt x="428" y="961"/>
                  <a:pt x="399" y="946"/>
                  <a:pt x="370" y="932"/>
                </a:cubicBezTo>
                <a:cubicBezTo>
                  <a:pt x="359" y="927"/>
                  <a:pt x="348" y="922"/>
                  <a:pt x="336" y="920"/>
                </a:cubicBezTo>
                <a:cubicBezTo>
                  <a:pt x="328" y="918"/>
                  <a:pt x="329" y="918"/>
                  <a:pt x="324" y="913"/>
                </a:cubicBezTo>
                <a:cubicBezTo>
                  <a:pt x="320" y="906"/>
                  <a:pt x="313" y="902"/>
                  <a:pt x="307" y="899"/>
                </a:cubicBezTo>
                <a:cubicBezTo>
                  <a:pt x="295" y="894"/>
                  <a:pt x="282" y="891"/>
                  <a:pt x="274" y="880"/>
                </a:cubicBezTo>
                <a:cubicBezTo>
                  <a:pt x="267" y="872"/>
                  <a:pt x="264" y="861"/>
                  <a:pt x="260" y="851"/>
                </a:cubicBezTo>
                <a:cubicBezTo>
                  <a:pt x="258" y="846"/>
                  <a:pt x="256" y="840"/>
                  <a:pt x="253" y="835"/>
                </a:cubicBezTo>
                <a:cubicBezTo>
                  <a:pt x="252" y="833"/>
                  <a:pt x="251" y="831"/>
                  <a:pt x="249" y="829"/>
                </a:cubicBezTo>
                <a:cubicBezTo>
                  <a:pt x="247" y="827"/>
                  <a:pt x="246" y="825"/>
                  <a:pt x="244" y="823"/>
                </a:cubicBezTo>
                <a:cubicBezTo>
                  <a:pt x="240" y="820"/>
                  <a:pt x="241" y="817"/>
                  <a:pt x="239" y="813"/>
                </a:cubicBezTo>
                <a:cubicBezTo>
                  <a:pt x="226" y="790"/>
                  <a:pt x="200" y="772"/>
                  <a:pt x="175" y="765"/>
                </a:cubicBezTo>
                <a:cubicBezTo>
                  <a:pt x="198" y="773"/>
                  <a:pt x="224" y="792"/>
                  <a:pt x="234" y="816"/>
                </a:cubicBezTo>
                <a:cubicBezTo>
                  <a:pt x="220" y="807"/>
                  <a:pt x="204" y="805"/>
                  <a:pt x="188" y="802"/>
                </a:cubicBezTo>
                <a:cubicBezTo>
                  <a:pt x="160" y="796"/>
                  <a:pt x="132" y="791"/>
                  <a:pt x="103" y="788"/>
                </a:cubicBezTo>
                <a:cubicBezTo>
                  <a:pt x="130" y="792"/>
                  <a:pt x="156" y="799"/>
                  <a:pt x="182" y="806"/>
                </a:cubicBezTo>
                <a:cubicBezTo>
                  <a:pt x="193" y="809"/>
                  <a:pt x="203" y="811"/>
                  <a:pt x="214" y="815"/>
                </a:cubicBezTo>
                <a:cubicBezTo>
                  <a:pt x="233" y="823"/>
                  <a:pt x="243" y="836"/>
                  <a:pt x="250" y="856"/>
                </a:cubicBezTo>
                <a:cubicBezTo>
                  <a:pt x="254" y="868"/>
                  <a:pt x="256" y="879"/>
                  <a:pt x="263" y="890"/>
                </a:cubicBezTo>
                <a:cubicBezTo>
                  <a:pt x="265" y="893"/>
                  <a:pt x="276" y="903"/>
                  <a:pt x="277" y="903"/>
                </a:cubicBezTo>
                <a:cubicBezTo>
                  <a:pt x="284" y="907"/>
                  <a:pt x="291" y="910"/>
                  <a:pt x="298" y="913"/>
                </a:cubicBezTo>
                <a:cubicBezTo>
                  <a:pt x="247" y="909"/>
                  <a:pt x="197" y="918"/>
                  <a:pt x="147" y="927"/>
                </a:cubicBezTo>
                <a:cubicBezTo>
                  <a:pt x="197" y="921"/>
                  <a:pt x="248" y="915"/>
                  <a:pt x="298" y="923"/>
                </a:cubicBezTo>
                <a:cubicBezTo>
                  <a:pt x="351" y="932"/>
                  <a:pt x="398" y="963"/>
                  <a:pt x="441" y="993"/>
                </a:cubicBezTo>
                <a:cubicBezTo>
                  <a:pt x="401" y="1008"/>
                  <a:pt x="352" y="1078"/>
                  <a:pt x="307" y="1041"/>
                </a:cubicBezTo>
                <a:cubicBezTo>
                  <a:pt x="299" y="1035"/>
                  <a:pt x="292" y="1028"/>
                  <a:pt x="283" y="1023"/>
                </a:cubicBezTo>
                <a:cubicBezTo>
                  <a:pt x="268" y="1017"/>
                  <a:pt x="253" y="1013"/>
                  <a:pt x="238" y="1011"/>
                </a:cubicBezTo>
                <a:cubicBezTo>
                  <a:pt x="212" y="1007"/>
                  <a:pt x="185" y="1008"/>
                  <a:pt x="159" y="1011"/>
                </a:cubicBezTo>
                <a:cubicBezTo>
                  <a:pt x="187" y="1010"/>
                  <a:pt x="215" y="1010"/>
                  <a:pt x="242" y="1017"/>
                </a:cubicBezTo>
                <a:cubicBezTo>
                  <a:pt x="257" y="1020"/>
                  <a:pt x="271" y="1026"/>
                  <a:pt x="285" y="1035"/>
                </a:cubicBezTo>
                <a:cubicBezTo>
                  <a:pt x="294" y="1040"/>
                  <a:pt x="300" y="1050"/>
                  <a:pt x="308" y="1056"/>
                </a:cubicBezTo>
                <a:cubicBezTo>
                  <a:pt x="270" y="1059"/>
                  <a:pt x="232" y="1058"/>
                  <a:pt x="194" y="1067"/>
                </a:cubicBezTo>
                <a:cubicBezTo>
                  <a:pt x="163" y="1075"/>
                  <a:pt x="134" y="1088"/>
                  <a:pt x="105" y="1102"/>
                </a:cubicBezTo>
                <a:cubicBezTo>
                  <a:pt x="131" y="1091"/>
                  <a:pt x="157" y="1082"/>
                  <a:pt x="185" y="1076"/>
                </a:cubicBezTo>
                <a:cubicBezTo>
                  <a:pt x="223" y="1067"/>
                  <a:pt x="260" y="1070"/>
                  <a:pt x="298" y="1070"/>
                </a:cubicBezTo>
                <a:cubicBezTo>
                  <a:pt x="288" y="1078"/>
                  <a:pt x="281" y="1089"/>
                  <a:pt x="271" y="1097"/>
                </a:cubicBezTo>
                <a:cubicBezTo>
                  <a:pt x="261" y="1105"/>
                  <a:pt x="250" y="1111"/>
                  <a:pt x="238" y="1115"/>
                </a:cubicBezTo>
                <a:cubicBezTo>
                  <a:pt x="217" y="1122"/>
                  <a:pt x="195" y="1124"/>
                  <a:pt x="173" y="1126"/>
                </a:cubicBezTo>
                <a:cubicBezTo>
                  <a:pt x="172" y="1122"/>
                  <a:pt x="168" y="1113"/>
                  <a:pt x="159" y="1108"/>
                </a:cubicBezTo>
                <a:cubicBezTo>
                  <a:pt x="149" y="1102"/>
                  <a:pt x="135" y="1106"/>
                  <a:pt x="135" y="1106"/>
                </a:cubicBezTo>
                <a:cubicBezTo>
                  <a:pt x="135" y="1106"/>
                  <a:pt x="139" y="1120"/>
                  <a:pt x="150" y="1126"/>
                </a:cubicBezTo>
                <a:cubicBezTo>
                  <a:pt x="160" y="1132"/>
                  <a:pt x="174" y="1128"/>
                  <a:pt x="174" y="1128"/>
                </a:cubicBezTo>
                <a:cubicBezTo>
                  <a:pt x="174" y="1128"/>
                  <a:pt x="174" y="1127"/>
                  <a:pt x="173" y="1126"/>
                </a:cubicBezTo>
                <a:cubicBezTo>
                  <a:pt x="205" y="1125"/>
                  <a:pt x="239" y="1124"/>
                  <a:pt x="268" y="1107"/>
                </a:cubicBezTo>
                <a:cubicBezTo>
                  <a:pt x="282" y="1099"/>
                  <a:pt x="292" y="1085"/>
                  <a:pt x="306" y="1076"/>
                </a:cubicBezTo>
                <a:cubicBezTo>
                  <a:pt x="321" y="1066"/>
                  <a:pt x="339" y="1069"/>
                  <a:pt x="356" y="1065"/>
                </a:cubicBezTo>
                <a:cubicBezTo>
                  <a:pt x="391" y="1056"/>
                  <a:pt x="416" y="1025"/>
                  <a:pt x="451" y="1015"/>
                </a:cubicBezTo>
                <a:cubicBezTo>
                  <a:pt x="467" y="1010"/>
                  <a:pt x="476" y="1016"/>
                  <a:pt x="491" y="1021"/>
                </a:cubicBezTo>
                <a:cubicBezTo>
                  <a:pt x="508" y="1027"/>
                  <a:pt x="524" y="1025"/>
                  <a:pt x="539" y="1015"/>
                </a:cubicBezTo>
                <a:cubicBezTo>
                  <a:pt x="598" y="975"/>
                  <a:pt x="669" y="967"/>
                  <a:pt x="739" y="968"/>
                </a:cubicBezTo>
                <a:cubicBezTo>
                  <a:pt x="800" y="969"/>
                  <a:pt x="881" y="999"/>
                  <a:pt x="899" y="1065"/>
                </a:cubicBezTo>
                <a:cubicBezTo>
                  <a:pt x="910" y="1105"/>
                  <a:pt x="915" y="1147"/>
                  <a:pt x="911" y="1189"/>
                </a:cubicBezTo>
                <a:cubicBezTo>
                  <a:pt x="908" y="1218"/>
                  <a:pt x="905" y="1302"/>
                  <a:pt x="905" y="1332"/>
                </a:cubicBezTo>
                <a:cubicBezTo>
                  <a:pt x="904" y="1361"/>
                  <a:pt x="909" y="1390"/>
                  <a:pt x="903" y="1419"/>
                </a:cubicBezTo>
                <a:cubicBezTo>
                  <a:pt x="895" y="1455"/>
                  <a:pt x="876" y="1474"/>
                  <a:pt x="848" y="1495"/>
                </a:cubicBezTo>
                <a:cubicBezTo>
                  <a:pt x="786" y="1543"/>
                  <a:pt x="722" y="1587"/>
                  <a:pt x="663" y="1638"/>
                </a:cubicBezTo>
                <a:cubicBezTo>
                  <a:pt x="657" y="1643"/>
                  <a:pt x="651" y="1649"/>
                  <a:pt x="645" y="1654"/>
                </a:cubicBezTo>
                <a:cubicBezTo>
                  <a:pt x="639" y="1660"/>
                  <a:pt x="632" y="1660"/>
                  <a:pt x="625" y="1662"/>
                </a:cubicBezTo>
                <a:cubicBezTo>
                  <a:pt x="611" y="1666"/>
                  <a:pt x="598" y="1669"/>
                  <a:pt x="584" y="1671"/>
                </a:cubicBezTo>
                <a:cubicBezTo>
                  <a:pt x="563" y="1674"/>
                  <a:pt x="544" y="1680"/>
                  <a:pt x="525" y="1690"/>
                </a:cubicBezTo>
                <a:cubicBezTo>
                  <a:pt x="496" y="1704"/>
                  <a:pt x="469" y="1721"/>
                  <a:pt x="437" y="1727"/>
                </a:cubicBezTo>
                <a:cubicBezTo>
                  <a:pt x="405" y="1733"/>
                  <a:pt x="372" y="1722"/>
                  <a:pt x="340" y="1725"/>
                </a:cubicBezTo>
                <a:cubicBezTo>
                  <a:pt x="284" y="1730"/>
                  <a:pt x="228" y="1748"/>
                  <a:pt x="173" y="1760"/>
                </a:cubicBezTo>
                <a:cubicBezTo>
                  <a:pt x="115" y="1773"/>
                  <a:pt x="54" y="1749"/>
                  <a:pt x="0" y="1780"/>
                </a:cubicBezTo>
                <a:cubicBezTo>
                  <a:pt x="53" y="1754"/>
                  <a:pt x="107" y="1780"/>
                  <a:pt x="162" y="1774"/>
                </a:cubicBezTo>
                <a:cubicBezTo>
                  <a:pt x="127" y="1792"/>
                  <a:pt x="95" y="1812"/>
                  <a:pt x="54" y="1811"/>
                </a:cubicBezTo>
                <a:cubicBezTo>
                  <a:pt x="106" y="1816"/>
                  <a:pt x="147" y="1783"/>
                  <a:pt x="195" y="1770"/>
                </a:cubicBezTo>
                <a:cubicBezTo>
                  <a:pt x="220" y="1763"/>
                  <a:pt x="247" y="1760"/>
                  <a:pt x="272" y="1756"/>
                </a:cubicBezTo>
                <a:cubicBezTo>
                  <a:pt x="299" y="1752"/>
                  <a:pt x="327" y="1747"/>
                  <a:pt x="354" y="1749"/>
                </a:cubicBezTo>
                <a:cubicBezTo>
                  <a:pt x="307" y="1763"/>
                  <a:pt x="266" y="1791"/>
                  <a:pt x="220" y="1806"/>
                </a:cubicBezTo>
                <a:cubicBezTo>
                  <a:pt x="183" y="1819"/>
                  <a:pt x="146" y="1820"/>
                  <a:pt x="107" y="1819"/>
                </a:cubicBezTo>
                <a:cubicBezTo>
                  <a:pt x="134" y="1822"/>
                  <a:pt x="160" y="1823"/>
                  <a:pt x="187" y="1821"/>
                </a:cubicBezTo>
                <a:cubicBezTo>
                  <a:pt x="181" y="1842"/>
                  <a:pt x="157" y="1850"/>
                  <a:pt x="139" y="1855"/>
                </a:cubicBezTo>
                <a:cubicBezTo>
                  <a:pt x="156" y="1852"/>
                  <a:pt x="174" y="1847"/>
                  <a:pt x="185" y="1832"/>
                </a:cubicBezTo>
                <a:cubicBezTo>
                  <a:pt x="188" y="1828"/>
                  <a:pt x="190" y="1824"/>
                  <a:pt x="191" y="1820"/>
                </a:cubicBezTo>
                <a:cubicBezTo>
                  <a:pt x="197" y="1819"/>
                  <a:pt x="203" y="1818"/>
                  <a:pt x="208" y="1817"/>
                </a:cubicBezTo>
                <a:cubicBezTo>
                  <a:pt x="220" y="1815"/>
                  <a:pt x="232" y="1811"/>
                  <a:pt x="243" y="1808"/>
                </a:cubicBezTo>
                <a:cubicBezTo>
                  <a:pt x="221" y="1828"/>
                  <a:pt x="203" y="1853"/>
                  <a:pt x="182" y="1874"/>
                </a:cubicBezTo>
                <a:cubicBezTo>
                  <a:pt x="163" y="1892"/>
                  <a:pt x="136" y="1913"/>
                  <a:pt x="109" y="1896"/>
                </a:cubicBezTo>
                <a:cubicBezTo>
                  <a:pt x="124" y="1907"/>
                  <a:pt x="141" y="1906"/>
                  <a:pt x="157" y="1898"/>
                </a:cubicBezTo>
                <a:cubicBezTo>
                  <a:pt x="156" y="1912"/>
                  <a:pt x="158" y="1924"/>
                  <a:pt x="151" y="1937"/>
                </a:cubicBezTo>
                <a:cubicBezTo>
                  <a:pt x="144" y="1951"/>
                  <a:pt x="135" y="1964"/>
                  <a:pt x="130" y="1979"/>
                </a:cubicBezTo>
                <a:cubicBezTo>
                  <a:pt x="138" y="1960"/>
                  <a:pt x="154" y="1944"/>
                  <a:pt x="160" y="1924"/>
                </a:cubicBezTo>
                <a:cubicBezTo>
                  <a:pt x="162" y="1918"/>
                  <a:pt x="160" y="1897"/>
                  <a:pt x="164" y="1894"/>
                </a:cubicBezTo>
                <a:cubicBezTo>
                  <a:pt x="175" y="1886"/>
                  <a:pt x="186" y="1878"/>
                  <a:pt x="196" y="1868"/>
                </a:cubicBezTo>
                <a:cubicBezTo>
                  <a:pt x="217" y="1849"/>
                  <a:pt x="236" y="1829"/>
                  <a:pt x="257" y="1811"/>
                </a:cubicBezTo>
                <a:cubicBezTo>
                  <a:pt x="263" y="1806"/>
                  <a:pt x="268" y="1800"/>
                  <a:pt x="274" y="1796"/>
                </a:cubicBezTo>
                <a:cubicBezTo>
                  <a:pt x="289" y="1790"/>
                  <a:pt x="305" y="1784"/>
                  <a:pt x="320" y="1778"/>
                </a:cubicBezTo>
                <a:cubicBezTo>
                  <a:pt x="304" y="1802"/>
                  <a:pt x="299" y="1828"/>
                  <a:pt x="275" y="1846"/>
                </a:cubicBezTo>
                <a:cubicBezTo>
                  <a:pt x="255" y="1861"/>
                  <a:pt x="231" y="1870"/>
                  <a:pt x="210" y="1882"/>
                </a:cubicBezTo>
                <a:cubicBezTo>
                  <a:pt x="233" y="1871"/>
                  <a:pt x="259" y="1864"/>
                  <a:pt x="281" y="1849"/>
                </a:cubicBezTo>
                <a:cubicBezTo>
                  <a:pt x="268" y="1870"/>
                  <a:pt x="250" y="1881"/>
                  <a:pt x="226" y="1888"/>
                </a:cubicBezTo>
                <a:cubicBezTo>
                  <a:pt x="243" y="1884"/>
                  <a:pt x="259" y="1879"/>
                  <a:pt x="272" y="1867"/>
                </a:cubicBezTo>
                <a:cubicBezTo>
                  <a:pt x="278" y="1861"/>
                  <a:pt x="283" y="1854"/>
                  <a:pt x="288" y="1846"/>
                </a:cubicBezTo>
                <a:cubicBezTo>
                  <a:pt x="292" y="1839"/>
                  <a:pt x="299" y="1833"/>
                  <a:pt x="304" y="1826"/>
                </a:cubicBezTo>
                <a:cubicBezTo>
                  <a:pt x="315" y="1809"/>
                  <a:pt x="321" y="1786"/>
                  <a:pt x="338" y="1774"/>
                </a:cubicBezTo>
                <a:cubicBezTo>
                  <a:pt x="352" y="1764"/>
                  <a:pt x="373" y="1762"/>
                  <a:pt x="390" y="1762"/>
                </a:cubicBezTo>
                <a:cubicBezTo>
                  <a:pt x="370" y="1776"/>
                  <a:pt x="354" y="1794"/>
                  <a:pt x="340" y="1815"/>
                </a:cubicBezTo>
                <a:cubicBezTo>
                  <a:pt x="325" y="1838"/>
                  <a:pt x="312" y="1862"/>
                  <a:pt x="293" y="1882"/>
                </a:cubicBezTo>
                <a:cubicBezTo>
                  <a:pt x="269" y="1907"/>
                  <a:pt x="241" y="1924"/>
                  <a:pt x="213" y="1944"/>
                </a:cubicBezTo>
                <a:cubicBezTo>
                  <a:pt x="190" y="1960"/>
                  <a:pt x="172" y="1978"/>
                  <a:pt x="165" y="2006"/>
                </a:cubicBezTo>
                <a:cubicBezTo>
                  <a:pt x="172" y="1984"/>
                  <a:pt x="186" y="1969"/>
                  <a:pt x="204" y="1956"/>
                </a:cubicBezTo>
                <a:cubicBezTo>
                  <a:pt x="230" y="1938"/>
                  <a:pt x="259" y="1924"/>
                  <a:pt x="284" y="1905"/>
                </a:cubicBezTo>
                <a:cubicBezTo>
                  <a:pt x="283" y="1912"/>
                  <a:pt x="282" y="1919"/>
                  <a:pt x="282" y="1926"/>
                </a:cubicBezTo>
                <a:cubicBezTo>
                  <a:pt x="282" y="1936"/>
                  <a:pt x="279" y="1938"/>
                  <a:pt x="273" y="1945"/>
                </a:cubicBezTo>
                <a:cubicBezTo>
                  <a:pt x="260" y="1962"/>
                  <a:pt x="248" y="1976"/>
                  <a:pt x="230" y="1987"/>
                </a:cubicBezTo>
                <a:cubicBezTo>
                  <a:pt x="251" y="1976"/>
                  <a:pt x="266" y="1959"/>
                  <a:pt x="282" y="1942"/>
                </a:cubicBezTo>
                <a:cubicBezTo>
                  <a:pt x="284" y="1981"/>
                  <a:pt x="290" y="2020"/>
                  <a:pt x="257" y="2048"/>
                </a:cubicBezTo>
                <a:cubicBezTo>
                  <a:pt x="288" y="2024"/>
                  <a:pt x="290" y="1989"/>
                  <a:pt x="290" y="1953"/>
                </a:cubicBezTo>
                <a:cubicBezTo>
                  <a:pt x="301" y="1970"/>
                  <a:pt x="322" y="1962"/>
                  <a:pt x="336" y="1974"/>
                </a:cubicBezTo>
                <a:cubicBezTo>
                  <a:pt x="348" y="1985"/>
                  <a:pt x="350" y="2004"/>
                  <a:pt x="351" y="2019"/>
                </a:cubicBezTo>
                <a:cubicBezTo>
                  <a:pt x="351" y="1999"/>
                  <a:pt x="349" y="1973"/>
                  <a:pt x="327" y="1965"/>
                </a:cubicBezTo>
                <a:cubicBezTo>
                  <a:pt x="317" y="1962"/>
                  <a:pt x="306" y="1962"/>
                  <a:pt x="299" y="1954"/>
                </a:cubicBezTo>
                <a:cubicBezTo>
                  <a:pt x="291" y="1945"/>
                  <a:pt x="290" y="1932"/>
                  <a:pt x="292" y="1921"/>
                </a:cubicBezTo>
                <a:cubicBezTo>
                  <a:pt x="293" y="1912"/>
                  <a:pt x="295" y="1902"/>
                  <a:pt x="300" y="1893"/>
                </a:cubicBezTo>
                <a:cubicBezTo>
                  <a:pt x="305" y="1884"/>
                  <a:pt x="316" y="1876"/>
                  <a:pt x="323" y="1867"/>
                </a:cubicBezTo>
                <a:cubicBezTo>
                  <a:pt x="336" y="1853"/>
                  <a:pt x="346" y="1837"/>
                  <a:pt x="357" y="1822"/>
                </a:cubicBezTo>
                <a:cubicBezTo>
                  <a:pt x="370" y="1805"/>
                  <a:pt x="386" y="1791"/>
                  <a:pt x="404" y="1779"/>
                </a:cubicBezTo>
                <a:cubicBezTo>
                  <a:pt x="427" y="1765"/>
                  <a:pt x="452" y="1758"/>
                  <a:pt x="477" y="1749"/>
                </a:cubicBezTo>
                <a:cubicBezTo>
                  <a:pt x="518" y="1735"/>
                  <a:pt x="555" y="1714"/>
                  <a:pt x="598" y="1707"/>
                </a:cubicBezTo>
                <a:cubicBezTo>
                  <a:pt x="582" y="1733"/>
                  <a:pt x="569" y="1760"/>
                  <a:pt x="560" y="1790"/>
                </a:cubicBezTo>
                <a:cubicBezTo>
                  <a:pt x="558" y="1798"/>
                  <a:pt x="559" y="1808"/>
                  <a:pt x="550" y="1809"/>
                </a:cubicBezTo>
                <a:cubicBezTo>
                  <a:pt x="541" y="1811"/>
                  <a:pt x="533" y="1813"/>
                  <a:pt x="524" y="1816"/>
                </a:cubicBezTo>
                <a:cubicBezTo>
                  <a:pt x="508" y="1821"/>
                  <a:pt x="492" y="1829"/>
                  <a:pt x="477" y="1839"/>
                </a:cubicBezTo>
                <a:cubicBezTo>
                  <a:pt x="458" y="1852"/>
                  <a:pt x="435" y="1858"/>
                  <a:pt x="411" y="1856"/>
                </a:cubicBezTo>
                <a:cubicBezTo>
                  <a:pt x="391" y="1854"/>
                  <a:pt x="378" y="1862"/>
                  <a:pt x="366" y="1878"/>
                </a:cubicBezTo>
                <a:cubicBezTo>
                  <a:pt x="357" y="1892"/>
                  <a:pt x="344" y="1903"/>
                  <a:pt x="332" y="1914"/>
                </a:cubicBezTo>
                <a:cubicBezTo>
                  <a:pt x="340" y="1908"/>
                  <a:pt x="348" y="1902"/>
                  <a:pt x="355" y="1895"/>
                </a:cubicBezTo>
                <a:cubicBezTo>
                  <a:pt x="366" y="1886"/>
                  <a:pt x="373" y="1872"/>
                  <a:pt x="385" y="1865"/>
                </a:cubicBezTo>
                <a:cubicBezTo>
                  <a:pt x="397" y="1858"/>
                  <a:pt x="413" y="1865"/>
                  <a:pt x="426" y="1865"/>
                </a:cubicBezTo>
                <a:cubicBezTo>
                  <a:pt x="434" y="1866"/>
                  <a:pt x="445" y="1864"/>
                  <a:pt x="453" y="1861"/>
                </a:cubicBezTo>
                <a:cubicBezTo>
                  <a:pt x="425" y="1893"/>
                  <a:pt x="410" y="1933"/>
                  <a:pt x="377" y="1961"/>
                </a:cubicBezTo>
                <a:cubicBezTo>
                  <a:pt x="415" y="1932"/>
                  <a:pt x="433" y="1887"/>
                  <a:pt x="469" y="1857"/>
                </a:cubicBezTo>
                <a:cubicBezTo>
                  <a:pt x="469" y="1870"/>
                  <a:pt x="475" y="1882"/>
                  <a:pt x="479" y="1894"/>
                </a:cubicBezTo>
                <a:cubicBezTo>
                  <a:pt x="483" y="1907"/>
                  <a:pt x="481" y="1919"/>
                  <a:pt x="475" y="1931"/>
                </a:cubicBezTo>
                <a:cubicBezTo>
                  <a:pt x="465" y="1953"/>
                  <a:pt x="448" y="1971"/>
                  <a:pt x="442" y="1994"/>
                </a:cubicBezTo>
                <a:cubicBezTo>
                  <a:pt x="454" y="1958"/>
                  <a:pt x="496" y="1933"/>
                  <a:pt x="486" y="1891"/>
                </a:cubicBezTo>
                <a:cubicBezTo>
                  <a:pt x="484" y="1881"/>
                  <a:pt x="479" y="1872"/>
                  <a:pt x="479" y="1862"/>
                </a:cubicBezTo>
                <a:cubicBezTo>
                  <a:pt x="479" y="1850"/>
                  <a:pt x="484" y="1846"/>
                  <a:pt x="493" y="1842"/>
                </a:cubicBezTo>
                <a:cubicBezTo>
                  <a:pt x="512" y="1833"/>
                  <a:pt x="531" y="1828"/>
                  <a:pt x="551" y="1825"/>
                </a:cubicBezTo>
                <a:cubicBezTo>
                  <a:pt x="539" y="1876"/>
                  <a:pt x="533" y="1929"/>
                  <a:pt x="516" y="1980"/>
                </a:cubicBezTo>
                <a:cubicBezTo>
                  <a:pt x="506" y="2012"/>
                  <a:pt x="492" y="2043"/>
                  <a:pt x="469" y="2068"/>
                </a:cubicBezTo>
                <a:cubicBezTo>
                  <a:pt x="449" y="2090"/>
                  <a:pt x="425" y="2105"/>
                  <a:pt x="399" y="2118"/>
                </a:cubicBezTo>
                <a:cubicBezTo>
                  <a:pt x="428" y="2106"/>
                  <a:pt x="454" y="2092"/>
                  <a:pt x="476" y="2069"/>
                </a:cubicBezTo>
                <a:cubicBezTo>
                  <a:pt x="502" y="2043"/>
                  <a:pt x="519" y="2009"/>
                  <a:pt x="532" y="1975"/>
                </a:cubicBezTo>
                <a:cubicBezTo>
                  <a:pt x="533" y="1991"/>
                  <a:pt x="537" y="2007"/>
                  <a:pt x="543" y="2022"/>
                </a:cubicBezTo>
                <a:cubicBezTo>
                  <a:pt x="549" y="2039"/>
                  <a:pt x="559" y="2055"/>
                  <a:pt x="562" y="2073"/>
                </a:cubicBezTo>
                <a:cubicBezTo>
                  <a:pt x="568" y="2105"/>
                  <a:pt x="546" y="2125"/>
                  <a:pt x="525" y="2144"/>
                </a:cubicBezTo>
                <a:cubicBezTo>
                  <a:pt x="537" y="2135"/>
                  <a:pt x="550" y="2125"/>
                  <a:pt x="559" y="2112"/>
                </a:cubicBezTo>
                <a:cubicBezTo>
                  <a:pt x="571" y="2095"/>
                  <a:pt x="570" y="2074"/>
                  <a:pt x="564" y="2054"/>
                </a:cubicBezTo>
                <a:cubicBezTo>
                  <a:pt x="558" y="2034"/>
                  <a:pt x="549" y="2014"/>
                  <a:pt x="546" y="1993"/>
                </a:cubicBezTo>
                <a:cubicBezTo>
                  <a:pt x="543" y="1971"/>
                  <a:pt x="546" y="1950"/>
                  <a:pt x="550" y="1928"/>
                </a:cubicBezTo>
                <a:cubicBezTo>
                  <a:pt x="556" y="1939"/>
                  <a:pt x="563" y="1950"/>
                  <a:pt x="571" y="1960"/>
                </a:cubicBezTo>
                <a:cubicBezTo>
                  <a:pt x="576" y="1969"/>
                  <a:pt x="577" y="1969"/>
                  <a:pt x="574" y="1979"/>
                </a:cubicBezTo>
                <a:cubicBezTo>
                  <a:pt x="572" y="1988"/>
                  <a:pt x="570" y="1998"/>
                  <a:pt x="570" y="2007"/>
                </a:cubicBezTo>
                <a:cubicBezTo>
                  <a:pt x="568" y="2030"/>
                  <a:pt x="568" y="2068"/>
                  <a:pt x="594" y="2077"/>
                </a:cubicBezTo>
                <a:cubicBezTo>
                  <a:pt x="561" y="2063"/>
                  <a:pt x="573" y="2003"/>
                  <a:pt x="583" y="1977"/>
                </a:cubicBezTo>
                <a:cubicBezTo>
                  <a:pt x="592" y="1988"/>
                  <a:pt x="604" y="1994"/>
                  <a:pt x="614" y="2003"/>
                </a:cubicBezTo>
                <a:cubicBezTo>
                  <a:pt x="625" y="2013"/>
                  <a:pt x="631" y="2025"/>
                  <a:pt x="634" y="2040"/>
                </a:cubicBezTo>
                <a:cubicBezTo>
                  <a:pt x="639" y="2064"/>
                  <a:pt x="641" y="2092"/>
                  <a:pt x="629" y="2115"/>
                </a:cubicBezTo>
                <a:cubicBezTo>
                  <a:pt x="647" y="2085"/>
                  <a:pt x="648" y="2031"/>
                  <a:pt x="626" y="2004"/>
                </a:cubicBezTo>
                <a:cubicBezTo>
                  <a:pt x="619" y="1996"/>
                  <a:pt x="612" y="1990"/>
                  <a:pt x="604" y="1984"/>
                </a:cubicBezTo>
                <a:cubicBezTo>
                  <a:pt x="600" y="1980"/>
                  <a:pt x="596" y="1977"/>
                  <a:pt x="593" y="1973"/>
                </a:cubicBezTo>
                <a:cubicBezTo>
                  <a:pt x="588" y="1966"/>
                  <a:pt x="588" y="1965"/>
                  <a:pt x="592" y="1957"/>
                </a:cubicBezTo>
                <a:cubicBezTo>
                  <a:pt x="604" y="1936"/>
                  <a:pt x="627" y="1923"/>
                  <a:pt x="640" y="1904"/>
                </a:cubicBezTo>
                <a:cubicBezTo>
                  <a:pt x="668" y="1943"/>
                  <a:pt x="687" y="1992"/>
                  <a:pt x="689" y="2041"/>
                </a:cubicBezTo>
                <a:cubicBezTo>
                  <a:pt x="691" y="2087"/>
                  <a:pt x="673" y="2128"/>
                  <a:pt x="641" y="2160"/>
                </a:cubicBezTo>
                <a:cubicBezTo>
                  <a:pt x="662" y="2142"/>
                  <a:pt x="679" y="2120"/>
                  <a:pt x="688" y="2094"/>
                </a:cubicBezTo>
                <a:cubicBezTo>
                  <a:pt x="684" y="2114"/>
                  <a:pt x="684" y="2133"/>
                  <a:pt x="685" y="2152"/>
                </a:cubicBezTo>
                <a:cubicBezTo>
                  <a:pt x="685" y="2095"/>
                  <a:pt x="709" y="2049"/>
                  <a:pt x="735" y="2000"/>
                </a:cubicBezTo>
                <a:cubicBezTo>
                  <a:pt x="733" y="2022"/>
                  <a:pt x="725" y="2043"/>
                  <a:pt x="723" y="2065"/>
                </a:cubicBezTo>
                <a:cubicBezTo>
                  <a:pt x="722" y="2086"/>
                  <a:pt x="728" y="2105"/>
                  <a:pt x="739" y="2123"/>
                </a:cubicBezTo>
                <a:cubicBezTo>
                  <a:pt x="725" y="2097"/>
                  <a:pt x="724" y="2071"/>
                  <a:pt x="732" y="2043"/>
                </a:cubicBezTo>
                <a:cubicBezTo>
                  <a:pt x="736" y="2028"/>
                  <a:pt x="742" y="2013"/>
                  <a:pt x="744" y="1998"/>
                </a:cubicBezTo>
                <a:cubicBezTo>
                  <a:pt x="744" y="1994"/>
                  <a:pt x="743" y="1986"/>
                  <a:pt x="744" y="1983"/>
                </a:cubicBezTo>
                <a:cubicBezTo>
                  <a:pt x="748" y="1974"/>
                  <a:pt x="752" y="1966"/>
                  <a:pt x="756" y="1957"/>
                </a:cubicBezTo>
                <a:cubicBezTo>
                  <a:pt x="761" y="2032"/>
                  <a:pt x="779" y="2105"/>
                  <a:pt x="789" y="2179"/>
                </a:cubicBezTo>
                <a:cubicBezTo>
                  <a:pt x="785" y="2125"/>
                  <a:pt x="777" y="2071"/>
                  <a:pt x="773" y="2016"/>
                </a:cubicBezTo>
                <a:cubicBezTo>
                  <a:pt x="803" y="1954"/>
                  <a:pt x="814" y="1884"/>
                  <a:pt x="830" y="1818"/>
                </a:cubicBezTo>
                <a:cubicBezTo>
                  <a:pt x="835" y="1828"/>
                  <a:pt x="841" y="1837"/>
                  <a:pt x="845" y="1848"/>
                </a:cubicBezTo>
                <a:cubicBezTo>
                  <a:pt x="848" y="1860"/>
                  <a:pt x="847" y="1873"/>
                  <a:pt x="844" y="1885"/>
                </a:cubicBezTo>
                <a:cubicBezTo>
                  <a:pt x="840" y="1903"/>
                  <a:pt x="832" y="1919"/>
                  <a:pt x="825" y="1935"/>
                </a:cubicBezTo>
                <a:cubicBezTo>
                  <a:pt x="838" y="1911"/>
                  <a:pt x="854" y="1884"/>
                  <a:pt x="852" y="1855"/>
                </a:cubicBezTo>
                <a:cubicBezTo>
                  <a:pt x="851" y="1840"/>
                  <a:pt x="843" y="1828"/>
                  <a:pt x="838" y="1815"/>
                </a:cubicBezTo>
                <a:cubicBezTo>
                  <a:pt x="835" y="1805"/>
                  <a:pt x="837" y="1791"/>
                  <a:pt x="839" y="1782"/>
                </a:cubicBezTo>
                <a:cubicBezTo>
                  <a:pt x="855" y="1802"/>
                  <a:pt x="874" y="1812"/>
                  <a:pt x="874" y="1840"/>
                </a:cubicBezTo>
                <a:cubicBezTo>
                  <a:pt x="873" y="1867"/>
                  <a:pt x="857" y="1890"/>
                  <a:pt x="844" y="1912"/>
                </a:cubicBezTo>
                <a:cubicBezTo>
                  <a:pt x="867" y="1879"/>
                  <a:pt x="897" y="1835"/>
                  <a:pt x="865" y="1797"/>
                </a:cubicBezTo>
                <a:cubicBezTo>
                  <a:pt x="859" y="1789"/>
                  <a:pt x="851" y="1782"/>
                  <a:pt x="846" y="1774"/>
                </a:cubicBezTo>
                <a:cubicBezTo>
                  <a:pt x="840" y="1765"/>
                  <a:pt x="850" y="1750"/>
                  <a:pt x="854" y="1741"/>
                </a:cubicBezTo>
                <a:cubicBezTo>
                  <a:pt x="859" y="1732"/>
                  <a:pt x="874" y="1727"/>
                  <a:pt x="883" y="1720"/>
                </a:cubicBezTo>
                <a:cubicBezTo>
                  <a:pt x="893" y="1713"/>
                  <a:pt x="903" y="1705"/>
                  <a:pt x="912" y="1698"/>
                </a:cubicBezTo>
                <a:cubicBezTo>
                  <a:pt x="911" y="1734"/>
                  <a:pt x="918" y="1770"/>
                  <a:pt x="924" y="1805"/>
                </a:cubicBezTo>
                <a:cubicBezTo>
                  <a:pt x="928" y="1823"/>
                  <a:pt x="931" y="1841"/>
                  <a:pt x="934" y="1859"/>
                </a:cubicBezTo>
                <a:cubicBezTo>
                  <a:pt x="935" y="1868"/>
                  <a:pt x="937" y="1874"/>
                  <a:pt x="931" y="1882"/>
                </a:cubicBezTo>
                <a:cubicBezTo>
                  <a:pt x="927" y="1888"/>
                  <a:pt x="922" y="1894"/>
                  <a:pt x="916" y="1900"/>
                </a:cubicBezTo>
                <a:cubicBezTo>
                  <a:pt x="890" y="1926"/>
                  <a:pt x="861" y="1951"/>
                  <a:pt x="840" y="1982"/>
                </a:cubicBezTo>
                <a:cubicBezTo>
                  <a:pt x="823" y="2009"/>
                  <a:pt x="816" y="2038"/>
                  <a:pt x="815" y="2070"/>
                </a:cubicBezTo>
                <a:cubicBezTo>
                  <a:pt x="817" y="2044"/>
                  <a:pt x="823" y="2019"/>
                  <a:pt x="838" y="1996"/>
                </a:cubicBezTo>
                <a:cubicBezTo>
                  <a:pt x="855" y="1970"/>
                  <a:pt x="879" y="1948"/>
                  <a:pt x="902" y="1928"/>
                </a:cubicBezTo>
                <a:cubicBezTo>
                  <a:pt x="878" y="1969"/>
                  <a:pt x="853" y="2006"/>
                  <a:pt x="853" y="2055"/>
                </a:cubicBezTo>
                <a:cubicBezTo>
                  <a:pt x="855" y="2018"/>
                  <a:pt x="870" y="1989"/>
                  <a:pt x="891" y="1960"/>
                </a:cubicBezTo>
                <a:cubicBezTo>
                  <a:pt x="886" y="1993"/>
                  <a:pt x="883" y="2027"/>
                  <a:pt x="892" y="2060"/>
                </a:cubicBezTo>
                <a:cubicBezTo>
                  <a:pt x="885" y="2026"/>
                  <a:pt x="889" y="1987"/>
                  <a:pt x="900" y="1954"/>
                </a:cubicBezTo>
                <a:cubicBezTo>
                  <a:pt x="907" y="1932"/>
                  <a:pt x="924" y="1913"/>
                  <a:pt x="939" y="1896"/>
                </a:cubicBezTo>
                <a:cubicBezTo>
                  <a:pt x="942" y="1919"/>
                  <a:pt x="944" y="1943"/>
                  <a:pt x="946" y="1966"/>
                </a:cubicBezTo>
                <a:cubicBezTo>
                  <a:pt x="947" y="1994"/>
                  <a:pt x="950" y="2021"/>
                  <a:pt x="947" y="2049"/>
                </a:cubicBezTo>
                <a:cubicBezTo>
                  <a:pt x="944" y="2048"/>
                  <a:pt x="942" y="2053"/>
                  <a:pt x="939" y="2055"/>
                </a:cubicBezTo>
                <a:cubicBezTo>
                  <a:pt x="933" y="2061"/>
                  <a:pt x="925" y="2066"/>
                  <a:pt x="918" y="2070"/>
                </a:cubicBezTo>
                <a:cubicBezTo>
                  <a:pt x="901" y="2080"/>
                  <a:pt x="883" y="2089"/>
                  <a:pt x="866" y="2099"/>
                </a:cubicBezTo>
                <a:cubicBezTo>
                  <a:pt x="837" y="2118"/>
                  <a:pt x="815" y="2140"/>
                  <a:pt x="806" y="2174"/>
                </a:cubicBezTo>
                <a:cubicBezTo>
                  <a:pt x="816" y="2146"/>
                  <a:pt x="833" y="2126"/>
                  <a:pt x="858" y="2111"/>
                </a:cubicBezTo>
                <a:cubicBezTo>
                  <a:pt x="885" y="2095"/>
                  <a:pt x="918" y="2087"/>
                  <a:pt x="944" y="2067"/>
                </a:cubicBezTo>
                <a:cubicBezTo>
                  <a:pt x="940" y="2092"/>
                  <a:pt x="933" y="2116"/>
                  <a:pt x="926" y="2140"/>
                </a:cubicBezTo>
                <a:cubicBezTo>
                  <a:pt x="920" y="2159"/>
                  <a:pt x="904" y="2171"/>
                  <a:pt x="890" y="2183"/>
                </a:cubicBezTo>
                <a:cubicBezTo>
                  <a:pt x="850" y="2219"/>
                  <a:pt x="822" y="2259"/>
                  <a:pt x="818" y="2313"/>
                </a:cubicBezTo>
                <a:cubicBezTo>
                  <a:pt x="822" y="2286"/>
                  <a:pt x="831" y="2261"/>
                  <a:pt x="847" y="2239"/>
                </a:cubicBezTo>
                <a:cubicBezTo>
                  <a:pt x="866" y="2212"/>
                  <a:pt x="893" y="2195"/>
                  <a:pt x="918" y="2174"/>
                </a:cubicBezTo>
                <a:cubicBezTo>
                  <a:pt x="919" y="2179"/>
                  <a:pt x="915" y="2187"/>
                  <a:pt x="914" y="2192"/>
                </a:cubicBezTo>
                <a:cubicBezTo>
                  <a:pt x="912" y="2201"/>
                  <a:pt x="910" y="2210"/>
                  <a:pt x="908" y="2220"/>
                </a:cubicBezTo>
                <a:cubicBezTo>
                  <a:pt x="905" y="2238"/>
                  <a:pt x="903" y="2257"/>
                  <a:pt x="904" y="2275"/>
                </a:cubicBezTo>
                <a:cubicBezTo>
                  <a:pt x="904" y="2305"/>
                  <a:pt x="911" y="2332"/>
                  <a:pt x="924" y="2359"/>
                </a:cubicBezTo>
                <a:cubicBezTo>
                  <a:pt x="902" y="2305"/>
                  <a:pt x="909" y="2249"/>
                  <a:pt x="925" y="2194"/>
                </a:cubicBezTo>
                <a:cubicBezTo>
                  <a:pt x="940" y="2226"/>
                  <a:pt x="960" y="2263"/>
                  <a:pt x="943" y="2297"/>
                </a:cubicBezTo>
                <a:cubicBezTo>
                  <a:pt x="957" y="2273"/>
                  <a:pt x="951" y="2247"/>
                  <a:pt x="943" y="2222"/>
                </a:cubicBezTo>
                <a:cubicBezTo>
                  <a:pt x="940" y="2210"/>
                  <a:pt x="931" y="2197"/>
                  <a:pt x="929" y="2184"/>
                </a:cubicBezTo>
                <a:cubicBezTo>
                  <a:pt x="928" y="2179"/>
                  <a:pt x="932" y="2173"/>
                  <a:pt x="934" y="2167"/>
                </a:cubicBezTo>
                <a:cubicBezTo>
                  <a:pt x="937" y="2158"/>
                  <a:pt x="940" y="2148"/>
                  <a:pt x="943" y="2139"/>
                </a:cubicBezTo>
                <a:cubicBezTo>
                  <a:pt x="948" y="2165"/>
                  <a:pt x="963" y="2188"/>
                  <a:pt x="970" y="2213"/>
                </a:cubicBezTo>
                <a:cubicBezTo>
                  <a:pt x="977" y="2237"/>
                  <a:pt x="976" y="2257"/>
                  <a:pt x="967" y="2280"/>
                </a:cubicBezTo>
                <a:cubicBezTo>
                  <a:pt x="986" y="2242"/>
                  <a:pt x="974" y="2206"/>
                  <a:pt x="961" y="2168"/>
                </a:cubicBezTo>
                <a:cubicBezTo>
                  <a:pt x="956" y="2152"/>
                  <a:pt x="946" y="2129"/>
                  <a:pt x="952" y="2113"/>
                </a:cubicBezTo>
                <a:cubicBezTo>
                  <a:pt x="959" y="2089"/>
                  <a:pt x="966" y="2064"/>
                  <a:pt x="970" y="2039"/>
                </a:cubicBezTo>
                <a:cubicBezTo>
                  <a:pt x="978" y="2049"/>
                  <a:pt x="981" y="2065"/>
                  <a:pt x="984" y="2077"/>
                </a:cubicBezTo>
                <a:cubicBezTo>
                  <a:pt x="988" y="2093"/>
                  <a:pt x="992" y="2109"/>
                  <a:pt x="995" y="2125"/>
                </a:cubicBezTo>
                <a:cubicBezTo>
                  <a:pt x="1001" y="2153"/>
                  <a:pt x="1002" y="2187"/>
                  <a:pt x="982" y="2210"/>
                </a:cubicBezTo>
                <a:cubicBezTo>
                  <a:pt x="1009" y="2183"/>
                  <a:pt x="1005" y="2139"/>
                  <a:pt x="998" y="2105"/>
                </a:cubicBezTo>
                <a:cubicBezTo>
                  <a:pt x="1015" y="2123"/>
                  <a:pt x="1021" y="2144"/>
                  <a:pt x="1022" y="2167"/>
                </a:cubicBezTo>
                <a:cubicBezTo>
                  <a:pt x="1022" y="2144"/>
                  <a:pt x="1018" y="2123"/>
                  <a:pt x="1004" y="2104"/>
                </a:cubicBezTo>
                <a:cubicBezTo>
                  <a:pt x="1001" y="2100"/>
                  <a:pt x="997" y="2097"/>
                  <a:pt x="996" y="2092"/>
                </a:cubicBezTo>
                <a:cubicBezTo>
                  <a:pt x="995" y="2085"/>
                  <a:pt x="994" y="2077"/>
                  <a:pt x="992" y="2070"/>
                </a:cubicBezTo>
                <a:cubicBezTo>
                  <a:pt x="990" y="2058"/>
                  <a:pt x="987" y="2045"/>
                  <a:pt x="981" y="2035"/>
                </a:cubicBezTo>
                <a:cubicBezTo>
                  <a:pt x="979" y="2031"/>
                  <a:pt x="976" y="2027"/>
                  <a:pt x="971" y="2025"/>
                </a:cubicBezTo>
                <a:cubicBezTo>
                  <a:pt x="972" y="2018"/>
                  <a:pt x="972" y="2011"/>
                  <a:pt x="972" y="2003"/>
                </a:cubicBezTo>
                <a:cubicBezTo>
                  <a:pt x="972" y="1992"/>
                  <a:pt x="972" y="1981"/>
                  <a:pt x="972" y="1969"/>
                </a:cubicBezTo>
                <a:cubicBezTo>
                  <a:pt x="972" y="1947"/>
                  <a:pt x="971" y="1925"/>
                  <a:pt x="971" y="1903"/>
                </a:cubicBezTo>
                <a:cubicBezTo>
                  <a:pt x="977" y="1909"/>
                  <a:pt x="983" y="1915"/>
                  <a:pt x="989" y="1921"/>
                </a:cubicBezTo>
                <a:cubicBezTo>
                  <a:pt x="992" y="1924"/>
                  <a:pt x="995" y="1927"/>
                  <a:pt x="998" y="1930"/>
                </a:cubicBezTo>
                <a:cubicBezTo>
                  <a:pt x="1002" y="1935"/>
                  <a:pt x="1000" y="1937"/>
                  <a:pt x="1000" y="1943"/>
                </a:cubicBezTo>
                <a:cubicBezTo>
                  <a:pt x="998" y="1958"/>
                  <a:pt x="1000" y="1972"/>
                  <a:pt x="1003" y="1986"/>
                </a:cubicBezTo>
                <a:cubicBezTo>
                  <a:pt x="1001" y="1969"/>
                  <a:pt x="1001" y="1953"/>
                  <a:pt x="1004" y="1937"/>
                </a:cubicBezTo>
                <a:cubicBezTo>
                  <a:pt x="1030" y="1968"/>
                  <a:pt x="999" y="2003"/>
                  <a:pt x="996" y="2037"/>
                </a:cubicBezTo>
                <a:cubicBezTo>
                  <a:pt x="1000" y="2011"/>
                  <a:pt x="1018" y="1990"/>
                  <a:pt x="1020" y="1964"/>
                </a:cubicBezTo>
                <a:cubicBezTo>
                  <a:pt x="1037" y="2005"/>
                  <a:pt x="1027" y="2053"/>
                  <a:pt x="1033" y="2096"/>
                </a:cubicBezTo>
                <a:cubicBezTo>
                  <a:pt x="1030" y="2055"/>
                  <a:pt x="1040" y="2013"/>
                  <a:pt x="1032" y="1972"/>
                </a:cubicBezTo>
                <a:cubicBezTo>
                  <a:pt x="1030" y="1962"/>
                  <a:pt x="1026" y="1952"/>
                  <a:pt x="1021" y="1943"/>
                </a:cubicBezTo>
                <a:cubicBezTo>
                  <a:pt x="1019" y="1938"/>
                  <a:pt x="1015" y="1933"/>
                  <a:pt x="1012" y="1929"/>
                </a:cubicBezTo>
                <a:cubicBezTo>
                  <a:pt x="1008" y="1923"/>
                  <a:pt x="1007" y="1922"/>
                  <a:pt x="1010" y="1914"/>
                </a:cubicBezTo>
                <a:cubicBezTo>
                  <a:pt x="1016" y="1893"/>
                  <a:pt x="1023" y="1873"/>
                  <a:pt x="1027" y="1852"/>
                </a:cubicBezTo>
                <a:cubicBezTo>
                  <a:pt x="1038" y="1874"/>
                  <a:pt x="1049" y="1899"/>
                  <a:pt x="1056" y="1923"/>
                </a:cubicBezTo>
                <a:cubicBezTo>
                  <a:pt x="1063" y="1949"/>
                  <a:pt x="1062" y="1977"/>
                  <a:pt x="1059" y="2004"/>
                </a:cubicBezTo>
                <a:cubicBezTo>
                  <a:pt x="1052" y="2059"/>
                  <a:pt x="1023" y="2109"/>
                  <a:pt x="1025" y="2166"/>
                </a:cubicBezTo>
                <a:cubicBezTo>
                  <a:pt x="1035" y="2133"/>
                  <a:pt x="1047" y="2100"/>
                  <a:pt x="1061" y="2067"/>
                </a:cubicBezTo>
                <a:cubicBezTo>
                  <a:pt x="1075" y="2114"/>
                  <a:pt x="1099" y="2160"/>
                  <a:pt x="1085" y="2210"/>
                </a:cubicBezTo>
                <a:cubicBezTo>
                  <a:pt x="1098" y="2172"/>
                  <a:pt x="1090" y="2133"/>
                  <a:pt x="1079" y="2096"/>
                </a:cubicBezTo>
                <a:cubicBezTo>
                  <a:pt x="1076" y="2087"/>
                  <a:pt x="1073" y="2077"/>
                  <a:pt x="1071" y="2068"/>
                </a:cubicBezTo>
                <a:cubicBezTo>
                  <a:pt x="1070" y="2064"/>
                  <a:pt x="1069" y="2060"/>
                  <a:pt x="1068" y="2056"/>
                </a:cubicBezTo>
                <a:cubicBezTo>
                  <a:pt x="1067" y="2051"/>
                  <a:pt x="1070" y="2047"/>
                  <a:pt x="1073" y="2042"/>
                </a:cubicBezTo>
                <a:cubicBezTo>
                  <a:pt x="1082" y="2026"/>
                  <a:pt x="1088" y="2009"/>
                  <a:pt x="1089" y="1990"/>
                </a:cubicBezTo>
                <a:cubicBezTo>
                  <a:pt x="1101" y="2042"/>
                  <a:pt x="1116" y="2094"/>
                  <a:pt x="1108" y="2148"/>
                </a:cubicBezTo>
                <a:cubicBezTo>
                  <a:pt x="1117" y="2108"/>
                  <a:pt x="1113" y="2068"/>
                  <a:pt x="1106" y="2027"/>
                </a:cubicBezTo>
                <a:cubicBezTo>
                  <a:pt x="1102" y="2003"/>
                  <a:pt x="1097" y="1980"/>
                  <a:pt x="1095" y="1956"/>
                </a:cubicBezTo>
                <a:cubicBezTo>
                  <a:pt x="1093" y="1934"/>
                  <a:pt x="1094" y="1913"/>
                  <a:pt x="1090" y="1891"/>
                </a:cubicBezTo>
                <a:cubicBezTo>
                  <a:pt x="1109" y="1924"/>
                  <a:pt x="1132" y="1955"/>
                  <a:pt x="1133" y="1994"/>
                </a:cubicBezTo>
                <a:cubicBezTo>
                  <a:pt x="1134" y="2024"/>
                  <a:pt x="1126" y="2054"/>
                  <a:pt x="1117" y="2083"/>
                </a:cubicBezTo>
                <a:cubicBezTo>
                  <a:pt x="1125" y="2062"/>
                  <a:pt x="1132" y="2042"/>
                  <a:pt x="1136" y="2020"/>
                </a:cubicBezTo>
                <a:cubicBezTo>
                  <a:pt x="1133" y="2070"/>
                  <a:pt x="1124" y="2118"/>
                  <a:pt x="1129" y="2169"/>
                </a:cubicBezTo>
                <a:cubicBezTo>
                  <a:pt x="1128" y="2117"/>
                  <a:pt x="1141" y="2067"/>
                  <a:pt x="1147" y="2016"/>
                </a:cubicBezTo>
                <a:cubicBezTo>
                  <a:pt x="1158" y="2064"/>
                  <a:pt x="1168" y="2110"/>
                  <a:pt x="1160" y="2159"/>
                </a:cubicBezTo>
                <a:cubicBezTo>
                  <a:pt x="1171" y="2111"/>
                  <a:pt x="1164" y="2064"/>
                  <a:pt x="1157" y="2015"/>
                </a:cubicBezTo>
                <a:cubicBezTo>
                  <a:pt x="1150" y="1973"/>
                  <a:pt x="1148" y="1930"/>
                  <a:pt x="1146" y="1888"/>
                </a:cubicBezTo>
                <a:cubicBezTo>
                  <a:pt x="1162" y="1915"/>
                  <a:pt x="1174" y="1945"/>
                  <a:pt x="1179" y="1977"/>
                </a:cubicBezTo>
                <a:cubicBezTo>
                  <a:pt x="1184" y="2010"/>
                  <a:pt x="1182" y="2043"/>
                  <a:pt x="1185" y="2077"/>
                </a:cubicBezTo>
                <a:cubicBezTo>
                  <a:pt x="1190" y="2133"/>
                  <a:pt x="1212" y="2183"/>
                  <a:pt x="1237" y="2233"/>
                </a:cubicBezTo>
                <a:cubicBezTo>
                  <a:pt x="1215" y="2181"/>
                  <a:pt x="1197" y="2129"/>
                  <a:pt x="1196" y="2072"/>
                </a:cubicBezTo>
                <a:cubicBezTo>
                  <a:pt x="1248" y="2098"/>
                  <a:pt x="1263" y="2161"/>
                  <a:pt x="1258" y="2214"/>
                </a:cubicBezTo>
                <a:cubicBezTo>
                  <a:pt x="1265" y="2172"/>
                  <a:pt x="1260" y="2125"/>
                  <a:pt x="1234" y="2090"/>
                </a:cubicBezTo>
                <a:cubicBezTo>
                  <a:pt x="1227" y="2082"/>
                  <a:pt x="1220" y="2074"/>
                  <a:pt x="1211" y="2068"/>
                </a:cubicBezTo>
                <a:cubicBezTo>
                  <a:pt x="1208" y="2066"/>
                  <a:pt x="1205" y="2064"/>
                  <a:pt x="1202" y="2062"/>
                </a:cubicBezTo>
                <a:cubicBezTo>
                  <a:pt x="1195" y="2059"/>
                  <a:pt x="1196" y="2058"/>
                  <a:pt x="1197" y="2050"/>
                </a:cubicBezTo>
                <a:cubicBezTo>
                  <a:pt x="1197" y="2024"/>
                  <a:pt x="1199" y="1998"/>
                  <a:pt x="1196" y="1972"/>
                </a:cubicBezTo>
                <a:cubicBezTo>
                  <a:pt x="1205" y="1996"/>
                  <a:pt x="1217" y="2019"/>
                  <a:pt x="1231" y="2040"/>
                </a:cubicBezTo>
                <a:cubicBezTo>
                  <a:pt x="1207" y="2001"/>
                  <a:pt x="1194" y="1956"/>
                  <a:pt x="1188" y="1910"/>
                </a:cubicBezTo>
                <a:cubicBezTo>
                  <a:pt x="1221" y="1929"/>
                  <a:pt x="1244" y="1956"/>
                  <a:pt x="1256" y="1992"/>
                </a:cubicBezTo>
                <a:cubicBezTo>
                  <a:pt x="1266" y="2024"/>
                  <a:pt x="1268" y="2057"/>
                  <a:pt x="1269" y="2091"/>
                </a:cubicBezTo>
                <a:cubicBezTo>
                  <a:pt x="1271" y="2051"/>
                  <a:pt x="1272" y="2006"/>
                  <a:pt x="1255" y="1969"/>
                </a:cubicBezTo>
                <a:cubicBezTo>
                  <a:pt x="1246" y="1948"/>
                  <a:pt x="1235" y="1931"/>
                  <a:pt x="1218" y="1915"/>
                </a:cubicBezTo>
                <a:cubicBezTo>
                  <a:pt x="1210" y="1908"/>
                  <a:pt x="1201" y="1902"/>
                  <a:pt x="1193" y="1896"/>
                </a:cubicBezTo>
                <a:cubicBezTo>
                  <a:pt x="1184" y="1889"/>
                  <a:pt x="1186" y="1880"/>
                  <a:pt x="1186" y="1870"/>
                </a:cubicBezTo>
                <a:cubicBezTo>
                  <a:pt x="1197" y="1880"/>
                  <a:pt x="1209" y="1889"/>
                  <a:pt x="1222" y="1897"/>
                </a:cubicBezTo>
                <a:cubicBezTo>
                  <a:pt x="1233" y="1904"/>
                  <a:pt x="1242" y="1914"/>
                  <a:pt x="1252" y="1922"/>
                </a:cubicBezTo>
                <a:cubicBezTo>
                  <a:pt x="1258" y="1927"/>
                  <a:pt x="1264" y="1931"/>
                  <a:pt x="1270" y="1935"/>
                </a:cubicBezTo>
                <a:cubicBezTo>
                  <a:pt x="1278" y="1939"/>
                  <a:pt x="1279" y="1944"/>
                  <a:pt x="1282" y="1952"/>
                </a:cubicBezTo>
                <a:cubicBezTo>
                  <a:pt x="1288" y="1968"/>
                  <a:pt x="1294" y="1983"/>
                  <a:pt x="1300" y="1998"/>
                </a:cubicBezTo>
                <a:cubicBezTo>
                  <a:pt x="1303" y="2006"/>
                  <a:pt x="1306" y="2013"/>
                  <a:pt x="1309" y="2021"/>
                </a:cubicBezTo>
                <a:cubicBezTo>
                  <a:pt x="1312" y="2029"/>
                  <a:pt x="1312" y="2030"/>
                  <a:pt x="1308" y="2038"/>
                </a:cubicBezTo>
                <a:cubicBezTo>
                  <a:pt x="1303" y="2051"/>
                  <a:pt x="1293" y="2062"/>
                  <a:pt x="1285" y="2074"/>
                </a:cubicBezTo>
                <a:cubicBezTo>
                  <a:pt x="1271" y="2096"/>
                  <a:pt x="1265" y="2118"/>
                  <a:pt x="1266" y="2144"/>
                </a:cubicBezTo>
                <a:cubicBezTo>
                  <a:pt x="1266" y="2127"/>
                  <a:pt x="1269" y="2112"/>
                  <a:pt x="1277" y="2097"/>
                </a:cubicBezTo>
                <a:cubicBezTo>
                  <a:pt x="1287" y="2076"/>
                  <a:pt x="1306" y="2061"/>
                  <a:pt x="1316" y="2040"/>
                </a:cubicBezTo>
                <a:cubicBezTo>
                  <a:pt x="1341" y="2108"/>
                  <a:pt x="1368" y="2184"/>
                  <a:pt x="1311" y="2243"/>
                </a:cubicBezTo>
                <a:cubicBezTo>
                  <a:pt x="1349" y="2209"/>
                  <a:pt x="1358" y="2163"/>
                  <a:pt x="1350" y="2115"/>
                </a:cubicBezTo>
                <a:cubicBezTo>
                  <a:pt x="1341" y="2059"/>
                  <a:pt x="1321" y="2004"/>
                  <a:pt x="1304" y="1950"/>
                </a:cubicBezTo>
                <a:cubicBezTo>
                  <a:pt x="1316" y="1955"/>
                  <a:pt x="1328" y="1958"/>
                  <a:pt x="1341" y="1961"/>
                </a:cubicBezTo>
                <a:cubicBezTo>
                  <a:pt x="1345" y="1962"/>
                  <a:pt x="1352" y="1962"/>
                  <a:pt x="1355" y="1965"/>
                </a:cubicBezTo>
                <a:cubicBezTo>
                  <a:pt x="1359" y="1969"/>
                  <a:pt x="1363" y="1974"/>
                  <a:pt x="1366" y="1979"/>
                </a:cubicBezTo>
                <a:cubicBezTo>
                  <a:pt x="1380" y="2002"/>
                  <a:pt x="1389" y="2029"/>
                  <a:pt x="1390" y="2056"/>
                </a:cubicBezTo>
                <a:cubicBezTo>
                  <a:pt x="1394" y="2103"/>
                  <a:pt x="1383" y="2155"/>
                  <a:pt x="1352" y="2191"/>
                </a:cubicBezTo>
                <a:cubicBezTo>
                  <a:pt x="1407" y="2136"/>
                  <a:pt x="1416" y="2034"/>
                  <a:pt x="1377" y="1967"/>
                </a:cubicBezTo>
                <a:cubicBezTo>
                  <a:pt x="1388" y="1969"/>
                  <a:pt x="1402" y="1969"/>
                  <a:pt x="1412" y="1974"/>
                </a:cubicBezTo>
                <a:cubicBezTo>
                  <a:pt x="1422" y="1979"/>
                  <a:pt x="1433" y="1993"/>
                  <a:pt x="1439" y="2003"/>
                </a:cubicBezTo>
                <a:cubicBezTo>
                  <a:pt x="1458" y="2034"/>
                  <a:pt x="1456" y="2068"/>
                  <a:pt x="1446" y="2101"/>
                </a:cubicBezTo>
                <a:cubicBezTo>
                  <a:pt x="1462" y="2057"/>
                  <a:pt x="1461" y="2010"/>
                  <a:pt x="1426" y="1974"/>
                </a:cubicBezTo>
                <a:cubicBezTo>
                  <a:pt x="1434" y="1975"/>
                  <a:pt x="1441" y="1977"/>
                  <a:pt x="1449" y="1978"/>
                </a:cubicBezTo>
                <a:cubicBezTo>
                  <a:pt x="1454" y="1979"/>
                  <a:pt x="1473" y="1980"/>
                  <a:pt x="1473" y="1985"/>
                </a:cubicBezTo>
                <a:cubicBezTo>
                  <a:pt x="1473" y="2000"/>
                  <a:pt x="1484" y="2012"/>
                  <a:pt x="1489" y="2025"/>
                </a:cubicBezTo>
                <a:cubicBezTo>
                  <a:pt x="1494" y="2035"/>
                  <a:pt x="1498" y="2045"/>
                  <a:pt x="1500" y="2056"/>
                </a:cubicBezTo>
                <a:cubicBezTo>
                  <a:pt x="1502" y="2066"/>
                  <a:pt x="1489" y="2082"/>
                  <a:pt x="1484" y="2089"/>
                </a:cubicBezTo>
                <a:cubicBezTo>
                  <a:pt x="1466" y="2116"/>
                  <a:pt x="1448" y="2143"/>
                  <a:pt x="1443" y="2176"/>
                </a:cubicBezTo>
                <a:cubicBezTo>
                  <a:pt x="1437" y="2207"/>
                  <a:pt x="1444" y="2237"/>
                  <a:pt x="1456" y="2265"/>
                </a:cubicBezTo>
                <a:cubicBezTo>
                  <a:pt x="1444" y="2231"/>
                  <a:pt x="1440" y="2197"/>
                  <a:pt x="1453" y="2162"/>
                </a:cubicBezTo>
                <a:cubicBezTo>
                  <a:pt x="1466" y="2127"/>
                  <a:pt x="1495" y="2102"/>
                  <a:pt x="1511" y="2069"/>
                </a:cubicBezTo>
                <a:cubicBezTo>
                  <a:pt x="1520" y="2096"/>
                  <a:pt x="1521" y="2123"/>
                  <a:pt x="1528" y="2150"/>
                </a:cubicBezTo>
                <a:cubicBezTo>
                  <a:pt x="1536" y="2172"/>
                  <a:pt x="1557" y="2185"/>
                  <a:pt x="1568" y="2205"/>
                </a:cubicBezTo>
                <a:cubicBezTo>
                  <a:pt x="1560" y="2187"/>
                  <a:pt x="1544" y="2175"/>
                  <a:pt x="1536" y="2158"/>
                </a:cubicBezTo>
                <a:cubicBezTo>
                  <a:pt x="1525" y="2142"/>
                  <a:pt x="1528" y="2116"/>
                  <a:pt x="1526" y="2098"/>
                </a:cubicBezTo>
                <a:cubicBezTo>
                  <a:pt x="1525" y="2079"/>
                  <a:pt x="1520" y="2061"/>
                  <a:pt x="1513" y="2044"/>
                </a:cubicBezTo>
                <a:cubicBezTo>
                  <a:pt x="1509" y="2033"/>
                  <a:pt x="1504" y="2023"/>
                  <a:pt x="1499" y="2012"/>
                </a:cubicBezTo>
                <a:cubicBezTo>
                  <a:pt x="1495" y="2004"/>
                  <a:pt x="1488" y="1995"/>
                  <a:pt x="1489" y="1986"/>
                </a:cubicBezTo>
                <a:cubicBezTo>
                  <a:pt x="1504" y="1989"/>
                  <a:pt x="1518" y="1993"/>
                  <a:pt x="1532" y="1999"/>
                </a:cubicBezTo>
                <a:cubicBezTo>
                  <a:pt x="1532" y="2012"/>
                  <a:pt x="1533" y="2024"/>
                  <a:pt x="1537" y="2036"/>
                </a:cubicBezTo>
                <a:cubicBezTo>
                  <a:pt x="1534" y="2024"/>
                  <a:pt x="1533" y="2012"/>
                  <a:pt x="1534" y="2001"/>
                </a:cubicBezTo>
                <a:cubicBezTo>
                  <a:pt x="1559" y="2012"/>
                  <a:pt x="1577" y="2032"/>
                  <a:pt x="1577" y="2061"/>
                </a:cubicBezTo>
                <a:cubicBezTo>
                  <a:pt x="1578" y="2086"/>
                  <a:pt x="1569" y="2110"/>
                  <a:pt x="1559" y="2132"/>
                </a:cubicBezTo>
                <a:cubicBezTo>
                  <a:pt x="1576" y="2100"/>
                  <a:pt x="1593" y="2059"/>
                  <a:pt x="1575" y="2024"/>
                </a:cubicBezTo>
                <a:cubicBezTo>
                  <a:pt x="1570" y="2016"/>
                  <a:pt x="1564" y="2009"/>
                  <a:pt x="1556" y="2003"/>
                </a:cubicBezTo>
                <a:cubicBezTo>
                  <a:pt x="1553" y="2000"/>
                  <a:pt x="1550" y="1998"/>
                  <a:pt x="1547" y="1996"/>
                </a:cubicBezTo>
                <a:cubicBezTo>
                  <a:pt x="1541" y="1992"/>
                  <a:pt x="1536" y="1992"/>
                  <a:pt x="1537" y="1985"/>
                </a:cubicBezTo>
                <a:cubicBezTo>
                  <a:pt x="1539" y="1974"/>
                  <a:pt x="1541" y="1963"/>
                  <a:pt x="1541" y="1952"/>
                </a:cubicBezTo>
                <a:cubicBezTo>
                  <a:pt x="1541" y="1942"/>
                  <a:pt x="1538" y="1932"/>
                  <a:pt x="1538" y="1923"/>
                </a:cubicBezTo>
                <a:cubicBezTo>
                  <a:pt x="1548" y="1935"/>
                  <a:pt x="1557" y="1947"/>
                  <a:pt x="1565" y="1961"/>
                </a:cubicBezTo>
                <a:cubicBezTo>
                  <a:pt x="1573" y="1974"/>
                  <a:pt x="1576" y="1986"/>
                  <a:pt x="1579" y="2002"/>
                </a:cubicBezTo>
                <a:cubicBezTo>
                  <a:pt x="1584" y="2027"/>
                  <a:pt x="1586" y="2052"/>
                  <a:pt x="1588" y="2077"/>
                </a:cubicBezTo>
                <a:cubicBezTo>
                  <a:pt x="1588" y="2046"/>
                  <a:pt x="1587" y="2016"/>
                  <a:pt x="1582" y="1986"/>
                </a:cubicBezTo>
                <a:cubicBezTo>
                  <a:pt x="1593" y="1998"/>
                  <a:pt x="1607" y="2007"/>
                  <a:pt x="1624" y="2009"/>
                </a:cubicBezTo>
                <a:cubicBezTo>
                  <a:pt x="1613" y="2007"/>
                  <a:pt x="1604" y="2002"/>
                  <a:pt x="1595" y="1995"/>
                </a:cubicBezTo>
                <a:cubicBezTo>
                  <a:pt x="1591" y="1991"/>
                  <a:pt x="1587" y="1987"/>
                  <a:pt x="1583" y="1982"/>
                </a:cubicBezTo>
                <a:cubicBezTo>
                  <a:pt x="1579" y="1976"/>
                  <a:pt x="1578" y="1967"/>
                  <a:pt x="1576" y="1959"/>
                </a:cubicBezTo>
                <a:cubicBezTo>
                  <a:pt x="1570" y="1933"/>
                  <a:pt x="1558" y="1908"/>
                  <a:pt x="1541" y="1887"/>
                </a:cubicBezTo>
                <a:cubicBezTo>
                  <a:pt x="1560" y="1889"/>
                  <a:pt x="1579" y="1895"/>
                  <a:pt x="1596" y="1904"/>
                </a:cubicBezTo>
                <a:cubicBezTo>
                  <a:pt x="1601" y="1918"/>
                  <a:pt x="1609" y="1930"/>
                  <a:pt x="1620" y="1941"/>
                </a:cubicBezTo>
                <a:cubicBezTo>
                  <a:pt x="1611" y="1930"/>
                  <a:pt x="1604" y="1919"/>
                  <a:pt x="1600" y="1906"/>
                </a:cubicBezTo>
                <a:cubicBezTo>
                  <a:pt x="1629" y="1922"/>
                  <a:pt x="1654" y="1946"/>
                  <a:pt x="1673" y="1973"/>
                </a:cubicBezTo>
                <a:cubicBezTo>
                  <a:pt x="1666" y="1955"/>
                  <a:pt x="1654" y="1938"/>
                  <a:pt x="1642" y="1923"/>
                </a:cubicBezTo>
                <a:cubicBezTo>
                  <a:pt x="1630" y="1909"/>
                  <a:pt x="1617" y="1897"/>
                  <a:pt x="1602" y="1887"/>
                </a:cubicBezTo>
                <a:cubicBezTo>
                  <a:pt x="1597" y="1884"/>
                  <a:pt x="1593" y="1884"/>
                  <a:pt x="1592" y="1877"/>
                </a:cubicBezTo>
                <a:cubicBezTo>
                  <a:pt x="1590" y="1871"/>
                  <a:pt x="1589" y="1865"/>
                  <a:pt x="1588" y="1859"/>
                </a:cubicBezTo>
                <a:cubicBezTo>
                  <a:pt x="1586" y="1847"/>
                  <a:pt x="1585" y="1835"/>
                  <a:pt x="1583" y="1823"/>
                </a:cubicBezTo>
                <a:cubicBezTo>
                  <a:pt x="1598" y="1823"/>
                  <a:pt x="1614" y="1823"/>
                  <a:pt x="1630" y="1826"/>
                </a:cubicBezTo>
                <a:cubicBezTo>
                  <a:pt x="1637" y="1827"/>
                  <a:pt x="1644" y="1829"/>
                  <a:pt x="1651" y="1832"/>
                </a:cubicBezTo>
                <a:cubicBezTo>
                  <a:pt x="1660" y="1835"/>
                  <a:pt x="1663" y="1836"/>
                  <a:pt x="1667" y="1845"/>
                </a:cubicBezTo>
                <a:cubicBezTo>
                  <a:pt x="1678" y="1868"/>
                  <a:pt x="1681" y="1894"/>
                  <a:pt x="1684" y="1919"/>
                </a:cubicBezTo>
                <a:cubicBezTo>
                  <a:pt x="1683" y="1893"/>
                  <a:pt x="1681" y="1865"/>
                  <a:pt x="1671" y="1840"/>
                </a:cubicBezTo>
                <a:cubicBezTo>
                  <a:pt x="1674" y="1842"/>
                  <a:pt x="1674" y="1844"/>
                  <a:pt x="1679" y="1846"/>
                </a:cubicBezTo>
                <a:cubicBezTo>
                  <a:pt x="1687" y="1850"/>
                  <a:pt x="1694" y="1855"/>
                  <a:pt x="1700" y="1861"/>
                </a:cubicBezTo>
                <a:cubicBezTo>
                  <a:pt x="1714" y="1874"/>
                  <a:pt x="1726" y="1889"/>
                  <a:pt x="1736" y="1906"/>
                </a:cubicBezTo>
                <a:cubicBezTo>
                  <a:pt x="1751" y="1934"/>
                  <a:pt x="1760" y="1964"/>
                  <a:pt x="1764" y="1996"/>
                </a:cubicBezTo>
                <a:cubicBezTo>
                  <a:pt x="1761" y="1949"/>
                  <a:pt x="1748" y="1903"/>
                  <a:pt x="1718" y="1866"/>
                </a:cubicBezTo>
                <a:cubicBezTo>
                  <a:pt x="1747" y="1878"/>
                  <a:pt x="1776" y="1890"/>
                  <a:pt x="1802" y="1909"/>
                </a:cubicBezTo>
                <a:cubicBezTo>
                  <a:pt x="1815" y="1918"/>
                  <a:pt x="1822" y="1928"/>
                  <a:pt x="1827" y="1944"/>
                </a:cubicBezTo>
                <a:cubicBezTo>
                  <a:pt x="1831" y="1957"/>
                  <a:pt x="1835" y="1977"/>
                  <a:pt x="1850" y="1982"/>
                </a:cubicBezTo>
                <a:cubicBezTo>
                  <a:pt x="1826" y="1972"/>
                  <a:pt x="1835" y="1934"/>
                  <a:pt x="1819" y="1917"/>
                </a:cubicBezTo>
                <a:cubicBezTo>
                  <a:pt x="1803" y="1898"/>
                  <a:pt x="1778" y="1883"/>
                  <a:pt x="1756" y="1873"/>
                </a:cubicBezTo>
                <a:cubicBezTo>
                  <a:pt x="1778" y="1875"/>
                  <a:pt x="1794" y="1860"/>
                  <a:pt x="1816" y="1871"/>
                </a:cubicBezTo>
                <a:cubicBezTo>
                  <a:pt x="1837" y="1882"/>
                  <a:pt x="1857" y="1891"/>
                  <a:pt x="1880" y="1898"/>
                </a:cubicBezTo>
                <a:cubicBezTo>
                  <a:pt x="1867" y="1893"/>
                  <a:pt x="1853" y="1888"/>
                  <a:pt x="1841" y="1882"/>
                </a:cubicBezTo>
                <a:cubicBezTo>
                  <a:pt x="1826" y="1874"/>
                  <a:pt x="1814" y="1861"/>
                  <a:pt x="1797" y="1860"/>
                </a:cubicBezTo>
                <a:cubicBezTo>
                  <a:pt x="1781" y="1859"/>
                  <a:pt x="1768" y="1867"/>
                  <a:pt x="1752" y="1863"/>
                </a:cubicBezTo>
                <a:cubicBezTo>
                  <a:pt x="1733" y="1858"/>
                  <a:pt x="1717" y="1849"/>
                  <a:pt x="1700" y="1840"/>
                </a:cubicBezTo>
                <a:cubicBezTo>
                  <a:pt x="1687" y="1833"/>
                  <a:pt x="1674" y="1827"/>
                  <a:pt x="1661" y="1820"/>
                </a:cubicBezTo>
                <a:cubicBezTo>
                  <a:pt x="1652" y="1806"/>
                  <a:pt x="1640" y="1794"/>
                  <a:pt x="1626" y="1785"/>
                </a:cubicBezTo>
                <a:cubicBezTo>
                  <a:pt x="1611" y="1775"/>
                  <a:pt x="1594" y="1771"/>
                  <a:pt x="1579" y="1764"/>
                </a:cubicBezTo>
                <a:cubicBezTo>
                  <a:pt x="1565" y="1758"/>
                  <a:pt x="1563" y="1749"/>
                  <a:pt x="1557" y="1735"/>
                </a:cubicBezTo>
                <a:cubicBezTo>
                  <a:pt x="1600" y="1740"/>
                  <a:pt x="1642" y="1749"/>
                  <a:pt x="1683" y="1764"/>
                </a:cubicBezTo>
                <a:cubicBezTo>
                  <a:pt x="1718" y="1777"/>
                  <a:pt x="1732" y="1821"/>
                  <a:pt x="1751" y="1851"/>
                </a:cubicBezTo>
                <a:cubicBezTo>
                  <a:pt x="1737" y="1826"/>
                  <a:pt x="1728" y="1797"/>
                  <a:pt x="1710" y="1774"/>
                </a:cubicBezTo>
                <a:cubicBezTo>
                  <a:pt x="1729" y="1782"/>
                  <a:pt x="1748" y="1792"/>
                  <a:pt x="1766" y="1802"/>
                </a:cubicBezTo>
                <a:cubicBezTo>
                  <a:pt x="1770" y="1804"/>
                  <a:pt x="1773" y="1805"/>
                  <a:pt x="1774" y="1809"/>
                </a:cubicBezTo>
                <a:cubicBezTo>
                  <a:pt x="1774" y="1814"/>
                  <a:pt x="1774" y="1820"/>
                  <a:pt x="1774" y="1825"/>
                </a:cubicBezTo>
                <a:cubicBezTo>
                  <a:pt x="1774" y="1830"/>
                  <a:pt x="1774" y="1836"/>
                  <a:pt x="1774" y="1841"/>
                </a:cubicBezTo>
                <a:cubicBezTo>
                  <a:pt x="1774" y="1830"/>
                  <a:pt x="1775" y="1819"/>
                  <a:pt x="1776" y="1808"/>
                </a:cubicBezTo>
                <a:cubicBezTo>
                  <a:pt x="1781" y="1810"/>
                  <a:pt x="1785" y="1813"/>
                  <a:pt x="1790" y="1817"/>
                </a:cubicBezTo>
                <a:cubicBezTo>
                  <a:pt x="1788" y="1815"/>
                  <a:pt x="1787" y="1814"/>
                  <a:pt x="1785" y="1813"/>
                </a:cubicBezTo>
                <a:cubicBezTo>
                  <a:pt x="1778" y="1807"/>
                  <a:pt x="1776" y="1807"/>
                  <a:pt x="1776" y="1797"/>
                </a:cubicBezTo>
                <a:cubicBezTo>
                  <a:pt x="1777" y="1784"/>
                  <a:pt x="1777" y="1771"/>
                  <a:pt x="1776" y="1758"/>
                </a:cubicBezTo>
                <a:cubicBezTo>
                  <a:pt x="1774" y="1733"/>
                  <a:pt x="1768" y="1708"/>
                  <a:pt x="1752" y="1689"/>
                </a:cubicBezTo>
                <a:cubicBezTo>
                  <a:pt x="1775" y="1690"/>
                  <a:pt x="1800" y="1697"/>
                  <a:pt x="1815" y="1715"/>
                </a:cubicBezTo>
                <a:cubicBezTo>
                  <a:pt x="1832" y="1734"/>
                  <a:pt x="1825" y="1762"/>
                  <a:pt x="1840" y="1782"/>
                </a:cubicBezTo>
                <a:cubicBezTo>
                  <a:pt x="1854" y="1804"/>
                  <a:pt x="1881" y="1812"/>
                  <a:pt x="1906" y="1816"/>
                </a:cubicBezTo>
                <a:cubicBezTo>
                  <a:pt x="1927" y="1820"/>
                  <a:pt x="1957" y="1813"/>
                  <a:pt x="1971" y="1834"/>
                </a:cubicBezTo>
                <a:cubicBezTo>
                  <a:pt x="1963" y="1819"/>
                  <a:pt x="1943" y="1816"/>
                  <a:pt x="1928" y="1814"/>
                </a:cubicBezTo>
                <a:cubicBezTo>
                  <a:pt x="1906" y="1812"/>
                  <a:pt x="1884" y="1808"/>
                  <a:pt x="1865" y="1795"/>
                </a:cubicBezTo>
                <a:cubicBezTo>
                  <a:pt x="1848" y="1784"/>
                  <a:pt x="1843" y="1768"/>
                  <a:pt x="1840" y="1749"/>
                </a:cubicBezTo>
                <a:cubicBezTo>
                  <a:pt x="1837" y="1727"/>
                  <a:pt x="1832" y="1709"/>
                  <a:pt x="1815" y="1693"/>
                </a:cubicBezTo>
                <a:cubicBezTo>
                  <a:pt x="1831" y="1696"/>
                  <a:pt x="1847" y="1698"/>
                  <a:pt x="1862" y="1705"/>
                </a:cubicBezTo>
                <a:cubicBezTo>
                  <a:pt x="1879" y="1712"/>
                  <a:pt x="1890" y="1719"/>
                  <a:pt x="1899" y="1736"/>
                </a:cubicBezTo>
                <a:cubicBezTo>
                  <a:pt x="1916" y="1767"/>
                  <a:pt x="1924" y="1801"/>
                  <a:pt x="1963" y="1809"/>
                </a:cubicBezTo>
                <a:cubicBezTo>
                  <a:pt x="1921" y="1797"/>
                  <a:pt x="1919" y="1757"/>
                  <a:pt x="1901" y="1725"/>
                </a:cubicBezTo>
                <a:cubicBezTo>
                  <a:pt x="1930" y="1740"/>
                  <a:pt x="1960" y="1752"/>
                  <a:pt x="1993" y="1743"/>
                </a:cubicBezTo>
                <a:close/>
                <a:moveTo>
                  <a:pt x="633" y="1815"/>
                </a:moveTo>
                <a:cubicBezTo>
                  <a:pt x="633" y="1815"/>
                  <a:pt x="633" y="1815"/>
                  <a:pt x="633" y="1816"/>
                </a:cubicBezTo>
                <a:cubicBezTo>
                  <a:pt x="632" y="1817"/>
                  <a:pt x="632" y="1817"/>
                  <a:pt x="632" y="1817"/>
                </a:cubicBezTo>
                <a:cubicBezTo>
                  <a:pt x="616" y="1837"/>
                  <a:pt x="615" y="1860"/>
                  <a:pt x="626" y="1882"/>
                </a:cubicBezTo>
                <a:cubicBezTo>
                  <a:pt x="630" y="1889"/>
                  <a:pt x="632" y="1890"/>
                  <a:pt x="628" y="1897"/>
                </a:cubicBezTo>
                <a:cubicBezTo>
                  <a:pt x="624" y="1904"/>
                  <a:pt x="619" y="1910"/>
                  <a:pt x="614" y="1916"/>
                </a:cubicBezTo>
                <a:cubicBezTo>
                  <a:pt x="602" y="1929"/>
                  <a:pt x="590" y="1941"/>
                  <a:pt x="582" y="1957"/>
                </a:cubicBezTo>
                <a:cubicBezTo>
                  <a:pt x="574" y="1943"/>
                  <a:pt x="565" y="1929"/>
                  <a:pt x="559" y="1914"/>
                </a:cubicBezTo>
                <a:cubicBezTo>
                  <a:pt x="556" y="1908"/>
                  <a:pt x="554" y="1903"/>
                  <a:pt x="556" y="1896"/>
                </a:cubicBezTo>
                <a:cubicBezTo>
                  <a:pt x="558" y="1887"/>
                  <a:pt x="561" y="1877"/>
                  <a:pt x="563" y="1868"/>
                </a:cubicBezTo>
                <a:cubicBezTo>
                  <a:pt x="573" y="1833"/>
                  <a:pt x="583" y="1798"/>
                  <a:pt x="599" y="1765"/>
                </a:cubicBezTo>
                <a:cubicBezTo>
                  <a:pt x="629" y="1705"/>
                  <a:pt x="684" y="1667"/>
                  <a:pt x="738" y="1632"/>
                </a:cubicBezTo>
                <a:cubicBezTo>
                  <a:pt x="710" y="1684"/>
                  <a:pt x="682" y="1741"/>
                  <a:pt x="636" y="1781"/>
                </a:cubicBezTo>
                <a:cubicBezTo>
                  <a:pt x="669" y="1756"/>
                  <a:pt x="693" y="1724"/>
                  <a:pt x="715" y="1689"/>
                </a:cubicBezTo>
                <a:cubicBezTo>
                  <a:pt x="728" y="1668"/>
                  <a:pt x="742" y="1648"/>
                  <a:pt x="755" y="1628"/>
                </a:cubicBezTo>
                <a:cubicBezTo>
                  <a:pt x="760" y="1620"/>
                  <a:pt x="764" y="1615"/>
                  <a:pt x="773" y="1609"/>
                </a:cubicBezTo>
                <a:cubicBezTo>
                  <a:pt x="782" y="1602"/>
                  <a:pt x="792" y="1596"/>
                  <a:pt x="802" y="1589"/>
                </a:cubicBezTo>
                <a:cubicBezTo>
                  <a:pt x="791" y="1608"/>
                  <a:pt x="785" y="1628"/>
                  <a:pt x="781" y="1649"/>
                </a:cubicBezTo>
                <a:cubicBezTo>
                  <a:pt x="774" y="1676"/>
                  <a:pt x="760" y="1700"/>
                  <a:pt x="743" y="1721"/>
                </a:cubicBezTo>
                <a:cubicBezTo>
                  <a:pt x="727" y="1740"/>
                  <a:pt x="709" y="1757"/>
                  <a:pt x="691" y="1772"/>
                </a:cubicBezTo>
                <a:cubicBezTo>
                  <a:pt x="672" y="1788"/>
                  <a:pt x="650" y="1798"/>
                  <a:pt x="633" y="1815"/>
                </a:cubicBezTo>
                <a:close/>
                <a:moveTo>
                  <a:pt x="692" y="1982"/>
                </a:moveTo>
                <a:cubicBezTo>
                  <a:pt x="691" y="1978"/>
                  <a:pt x="691" y="1980"/>
                  <a:pt x="691" y="1981"/>
                </a:cubicBezTo>
                <a:cubicBezTo>
                  <a:pt x="685" y="1955"/>
                  <a:pt x="676" y="1929"/>
                  <a:pt x="663" y="1905"/>
                </a:cubicBezTo>
                <a:cubicBezTo>
                  <a:pt x="656" y="1892"/>
                  <a:pt x="641" y="1875"/>
                  <a:pt x="641" y="1859"/>
                </a:cubicBezTo>
                <a:cubicBezTo>
                  <a:pt x="640" y="1840"/>
                  <a:pt x="654" y="1829"/>
                  <a:pt x="668" y="1820"/>
                </a:cubicBezTo>
                <a:cubicBezTo>
                  <a:pt x="692" y="1805"/>
                  <a:pt x="717" y="1796"/>
                  <a:pt x="737" y="1777"/>
                </a:cubicBezTo>
                <a:cubicBezTo>
                  <a:pt x="724" y="1809"/>
                  <a:pt x="697" y="1833"/>
                  <a:pt x="693" y="1868"/>
                </a:cubicBezTo>
                <a:cubicBezTo>
                  <a:pt x="691" y="1889"/>
                  <a:pt x="692" y="1910"/>
                  <a:pt x="697" y="1929"/>
                </a:cubicBezTo>
                <a:cubicBezTo>
                  <a:pt x="699" y="1939"/>
                  <a:pt x="696" y="1948"/>
                  <a:pt x="695" y="1959"/>
                </a:cubicBezTo>
                <a:cubicBezTo>
                  <a:pt x="694" y="1967"/>
                  <a:pt x="693" y="1976"/>
                  <a:pt x="692" y="1985"/>
                </a:cubicBezTo>
                <a:cubicBezTo>
                  <a:pt x="692" y="1984"/>
                  <a:pt x="692" y="1983"/>
                  <a:pt x="692" y="1982"/>
                </a:cubicBezTo>
                <a:close/>
                <a:moveTo>
                  <a:pt x="755" y="1910"/>
                </a:moveTo>
                <a:cubicBezTo>
                  <a:pt x="748" y="1965"/>
                  <a:pt x="713" y="2015"/>
                  <a:pt x="696" y="2067"/>
                </a:cubicBezTo>
                <a:cubicBezTo>
                  <a:pt x="699" y="2045"/>
                  <a:pt x="698" y="2024"/>
                  <a:pt x="695" y="2002"/>
                </a:cubicBezTo>
                <a:cubicBezTo>
                  <a:pt x="693" y="1981"/>
                  <a:pt x="695" y="1963"/>
                  <a:pt x="701" y="1942"/>
                </a:cubicBezTo>
                <a:cubicBezTo>
                  <a:pt x="706" y="1955"/>
                  <a:pt x="712" y="1965"/>
                  <a:pt x="720" y="1975"/>
                </a:cubicBezTo>
                <a:cubicBezTo>
                  <a:pt x="716" y="1968"/>
                  <a:pt x="711" y="1961"/>
                  <a:pt x="708" y="1954"/>
                </a:cubicBezTo>
                <a:cubicBezTo>
                  <a:pt x="706" y="1948"/>
                  <a:pt x="704" y="1943"/>
                  <a:pt x="702" y="1938"/>
                </a:cubicBezTo>
                <a:cubicBezTo>
                  <a:pt x="704" y="1931"/>
                  <a:pt x="707" y="1925"/>
                  <a:pt x="710" y="1918"/>
                </a:cubicBezTo>
                <a:cubicBezTo>
                  <a:pt x="721" y="1893"/>
                  <a:pt x="739" y="1877"/>
                  <a:pt x="759" y="1860"/>
                </a:cubicBezTo>
                <a:cubicBezTo>
                  <a:pt x="757" y="1877"/>
                  <a:pt x="756" y="1894"/>
                  <a:pt x="755" y="1910"/>
                </a:cubicBezTo>
                <a:close/>
                <a:moveTo>
                  <a:pt x="820" y="1790"/>
                </a:moveTo>
                <a:cubicBezTo>
                  <a:pt x="820" y="1790"/>
                  <a:pt x="820" y="1791"/>
                  <a:pt x="820" y="1792"/>
                </a:cubicBezTo>
                <a:cubicBezTo>
                  <a:pt x="819" y="1795"/>
                  <a:pt x="819" y="1796"/>
                  <a:pt x="819" y="1796"/>
                </a:cubicBezTo>
                <a:cubicBezTo>
                  <a:pt x="807" y="1868"/>
                  <a:pt x="801" y="1945"/>
                  <a:pt x="773" y="2014"/>
                </a:cubicBezTo>
                <a:cubicBezTo>
                  <a:pt x="767" y="1924"/>
                  <a:pt x="774" y="1833"/>
                  <a:pt x="828" y="1757"/>
                </a:cubicBezTo>
                <a:cubicBezTo>
                  <a:pt x="825" y="1768"/>
                  <a:pt x="822" y="1779"/>
                  <a:pt x="820" y="1790"/>
                </a:cubicBezTo>
                <a:close/>
                <a:moveTo>
                  <a:pt x="862" y="1658"/>
                </a:moveTo>
                <a:cubicBezTo>
                  <a:pt x="852" y="1672"/>
                  <a:pt x="858" y="1663"/>
                  <a:pt x="861" y="1659"/>
                </a:cubicBezTo>
                <a:cubicBezTo>
                  <a:pt x="829" y="1703"/>
                  <a:pt x="795" y="1745"/>
                  <a:pt x="776" y="1796"/>
                </a:cubicBezTo>
                <a:cubicBezTo>
                  <a:pt x="771" y="1809"/>
                  <a:pt x="767" y="1823"/>
                  <a:pt x="764" y="1837"/>
                </a:cubicBezTo>
                <a:cubicBezTo>
                  <a:pt x="762" y="1847"/>
                  <a:pt x="749" y="1855"/>
                  <a:pt x="741" y="1863"/>
                </a:cubicBezTo>
                <a:cubicBezTo>
                  <a:pt x="721" y="1880"/>
                  <a:pt x="708" y="1904"/>
                  <a:pt x="700" y="1930"/>
                </a:cubicBezTo>
                <a:cubicBezTo>
                  <a:pt x="694" y="1899"/>
                  <a:pt x="695" y="1857"/>
                  <a:pt x="717" y="1832"/>
                </a:cubicBezTo>
                <a:cubicBezTo>
                  <a:pt x="730" y="1817"/>
                  <a:pt x="741" y="1802"/>
                  <a:pt x="750" y="1784"/>
                </a:cubicBezTo>
                <a:cubicBezTo>
                  <a:pt x="754" y="1775"/>
                  <a:pt x="759" y="1766"/>
                  <a:pt x="763" y="1757"/>
                </a:cubicBezTo>
                <a:cubicBezTo>
                  <a:pt x="767" y="1746"/>
                  <a:pt x="773" y="1740"/>
                  <a:pt x="780" y="1731"/>
                </a:cubicBezTo>
                <a:cubicBezTo>
                  <a:pt x="799" y="1708"/>
                  <a:pt x="811" y="1682"/>
                  <a:pt x="826" y="1658"/>
                </a:cubicBezTo>
                <a:cubicBezTo>
                  <a:pt x="831" y="1650"/>
                  <a:pt x="835" y="1639"/>
                  <a:pt x="845" y="1639"/>
                </a:cubicBezTo>
                <a:cubicBezTo>
                  <a:pt x="852" y="1639"/>
                  <a:pt x="860" y="1639"/>
                  <a:pt x="867" y="1641"/>
                </a:cubicBezTo>
                <a:cubicBezTo>
                  <a:pt x="876" y="1644"/>
                  <a:pt x="866" y="1652"/>
                  <a:pt x="862" y="1658"/>
                </a:cubicBezTo>
                <a:close/>
                <a:moveTo>
                  <a:pt x="1017" y="1857"/>
                </a:moveTo>
                <a:cubicBezTo>
                  <a:pt x="1017" y="1858"/>
                  <a:pt x="1017" y="1858"/>
                  <a:pt x="1017" y="1858"/>
                </a:cubicBezTo>
                <a:cubicBezTo>
                  <a:pt x="1014" y="1879"/>
                  <a:pt x="1008" y="1898"/>
                  <a:pt x="1004" y="1918"/>
                </a:cubicBezTo>
                <a:cubicBezTo>
                  <a:pt x="994" y="1907"/>
                  <a:pt x="984" y="1896"/>
                  <a:pt x="975" y="1884"/>
                </a:cubicBezTo>
                <a:cubicBezTo>
                  <a:pt x="970" y="1879"/>
                  <a:pt x="971" y="1869"/>
                  <a:pt x="970" y="1863"/>
                </a:cubicBezTo>
                <a:cubicBezTo>
                  <a:pt x="965" y="1832"/>
                  <a:pt x="962" y="1800"/>
                  <a:pt x="958" y="1769"/>
                </a:cubicBezTo>
                <a:cubicBezTo>
                  <a:pt x="972" y="1781"/>
                  <a:pt x="986" y="1793"/>
                  <a:pt x="999" y="1807"/>
                </a:cubicBezTo>
                <a:cubicBezTo>
                  <a:pt x="1005" y="1814"/>
                  <a:pt x="1010" y="1821"/>
                  <a:pt x="1015" y="1828"/>
                </a:cubicBezTo>
                <a:cubicBezTo>
                  <a:pt x="1021" y="1838"/>
                  <a:pt x="1019" y="1847"/>
                  <a:pt x="1017" y="1857"/>
                </a:cubicBezTo>
                <a:close/>
                <a:moveTo>
                  <a:pt x="1107" y="1894"/>
                </a:moveTo>
                <a:cubicBezTo>
                  <a:pt x="1109" y="1898"/>
                  <a:pt x="1111" y="1902"/>
                  <a:pt x="1106" y="1893"/>
                </a:cubicBezTo>
                <a:cubicBezTo>
                  <a:pt x="1101" y="1882"/>
                  <a:pt x="1103" y="1887"/>
                  <a:pt x="1106" y="1892"/>
                </a:cubicBezTo>
                <a:cubicBezTo>
                  <a:pt x="1097" y="1875"/>
                  <a:pt x="1089" y="1858"/>
                  <a:pt x="1081" y="1841"/>
                </a:cubicBezTo>
                <a:cubicBezTo>
                  <a:pt x="1073" y="1822"/>
                  <a:pt x="1067" y="1804"/>
                  <a:pt x="1063" y="1784"/>
                </a:cubicBezTo>
                <a:cubicBezTo>
                  <a:pt x="1059" y="1767"/>
                  <a:pt x="1054" y="1750"/>
                  <a:pt x="1049" y="1733"/>
                </a:cubicBezTo>
                <a:cubicBezTo>
                  <a:pt x="1046" y="1722"/>
                  <a:pt x="1042" y="1709"/>
                  <a:pt x="1035" y="1700"/>
                </a:cubicBezTo>
                <a:cubicBezTo>
                  <a:pt x="1038" y="1704"/>
                  <a:pt x="1041" y="1709"/>
                  <a:pt x="1045" y="1713"/>
                </a:cubicBezTo>
                <a:cubicBezTo>
                  <a:pt x="1052" y="1723"/>
                  <a:pt x="1056" y="1732"/>
                  <a:pt x="1060" y="1744"/>
                </a:cubicBezTo>
                <a:cubicBezTo>
                  <a:pt x="1071" y="1769"/>
                  <a:pt x="1084" y="1792"/>
                  <a:pt x="1099" y="1814"/>
                </a:cubicBezTo>
                <a:cubicBezTo>
                  <a:pt x="1106" y="1825"/>
                  <a:pt x="1113" y="1836"/>
                  <a:pt x="1120" y="1846"/>
                </a:cubicBezTo>
                <a:cubicBezTo>
                  <a:pt x="1122" y="1857"/>
                  <a:pt x="1124" y="1867"/>
                  <a:pt x="1125" y="1878"/>
                </a:cubicBezTo>
                <a:cubicBezTo>
                  <a:pt x="1129" y="1903"/>
                  <a:pt x="1131" y="1928"/>
                  <a:pt x="1134" y="1953"/>
                </a:cubicBezTo>
                <a:cubicBezTo>
                  <a:pt x="1127" y="1932"/>
                  <a:pt x="1116" y="1913"/>
                  <a:pt x="1107" y="1894"/>
                </a:cubicBezTo>
                <a:close/>
                <a:moveTo>
                  <a:pt x="1111" y="1698"/>
                </a:moveTo>
                <a:cubicBezTo>
                  <a:pt x="1113" y="1684"/>
                  <a:pt x="1119" y="1670"/>
                  <a:pt x="1128" y="1659"/>
                </a:cubicBezTo>
                <a:cubicBezTo>
                  <a:pt x="1153" y="1705"/>
                  <a:pt x="1168" y="1752"/>
                  <a:pt x="1171" y="1804"/>
                </a:cubicBezTo>
                <a:cubicBezTo>
                  <a:pt x="1140" y="1778"/>
                  <a:pt x="1107" y="1742"/>
                  <a:pt x="1111" y="1698"/>
                </a:cubicBezTo>
                <a:close/>
                <a:moveTo>
                  <a:pt x="1176" y="1896"/>
                </a:moveTo>
                <a:cubicBezTo>
                  <a:pt x="1165" y="1870"/>
                  <a:pt x="1152" y="1846"/>
                  <a:pt x="1138" y="1822"/>
                </a:cubicBezTo>
                <a:cubicBezTo>
                  <a:pt x="1148" y="1833"/>
                  <a:pt x="1159" y="1844"/>
                  <a:pt x="1170" y="1855"/>
                </a:cubicBezTo>
                <a:cubicBezTo>
                  <a:pt x="1176" y="1860"/>
                  <a:pt x="1174" y="1870"/>
                  <a:pt x="1175" y="1878"/>
                </a:cubicBezTo>
                <a:cubicBezTo>
                  <a:pt x="1175" y="1883"/>
                  <a:pt x="1177" y="1891"/>
                  <a:pt x="1176" y="1896"/>
                </a:cubicBezTo>
                <a:close/>
                <a:moveTo>
                  <a:pt x="1307" y="1609"/>
                </a:moveTo>
                <a:cubicBezTo>
                  <a:pt x="1307" y="1609"/>
                  <a:pt x="1308" y="1609"/>
                  <a:pt x="1308" y="1609"/>
                </a:cubicBezTo>
                <a:cubicBezTo>
                  <a:pt x="1347" y="1612"/>
                  <a:pt x="1386" y="1617"/>
                  <a:pt x="1425" y="1625"/>
                </a:cubicBezTo>
                <a:cubicBezTo>
                  <a:pt x="1442" y="1628"/>
                  <a:pt x="1456" y="1641"/>
                  <a:pt x="1469" y="1652"/>
                </a:cubicBezTo>
                <a:cubicBezTo>
                  <a:pt x="1485" y="1666"/>
                  <a:pt x="1500" y="1681"/>
                  <a:pt x="1514" y="1697"/>
                </a:cubicBezTo>
                <a:cubicBezTo>
                  <a:pt x="1467" y="1693"/>
                  <a:pt x="1415" y="1689"/>
                  <a:pt x="1371" y="1669"/>
                </a:cubicBezTo>
                <a:cubicBezTo>
                  <a:pt x="1367" y="1668"/>
                  <a:pt x="1363" y="1666"/>
                  <a:pt x="1360" y="1663"/>
                </a:cubicBezTo>
                <a:cubicBezTo>
                  <a:pt x="1340" y="1646"/>
                  <a:pt x="1320" y="1627"/>
                  <a:pt x="1301" y="1608"/>
                </a:cubicBezTo>
                <a:cubicBezTo>
                  <a:pt x="1303" y="1608"/>
                  <a:pt x="1305" y="1608"/>
                  <a:pt x="1307" y="1609"/>
                </a:cubicBezTo>
                <a:close/>
                <a:moveTo>
                  <a:pt x="1190" y="1819"/>
                </a:moveTo>
                <a:cubicBezTo>
                  <a:pt x="1189" y="1818"/>
                  <a:pt x="1188" y="1818"/>
                  <a:pt x="1188" y="1817"/>
                </a:cubicBezTo>
                <a:cubicBezTo>
                  <a:pt x="1188" y="1789"/>
                  <a:pt x="1188" y="1761"/>
                  <a:pt x="1182" y="1734"/>
                </a:cubicBezTo>
                <a:cubicBezTo>
                  <a:pt x="1195" y="1755"/>
                  <a:pt x="1208" y="1775"/>
                  <a:pt x="1220" y="1796"/>
                </a:cubicBezTo>
                <a:cubicBezTo>
                  <a:pt x="1232" y="1816"/>
                  <a:pt x="1239" y="1837"/>
                  <a:pt x="1247" y="1859"/>
                </a:cubicBezTo>
                <a:cubicBezTo>
                  <a:pt x="1228" y="1845"/>
                  <a:pt x="1208" y="1833"/>
                  <a:pt x="1190" y="1819"/>
                </a:cubicBezTo>
                <a:close/>
                <a:moveTo>
                  <a:pt x="1278" y="1867"/>
                </a:moveTo>
                <a:cubicBezTo>
                  <a:pt x="1271" y="1843"/>
                  <a:pt x="1265" y="1819"/>
                  <a:pt x="1255" y="1795"/>
                </a:cubicBezTo>
                <a:cubicBezTo>
                  <a:pt x="1245" y="1772"/>
                  <a:pt x="1233" y="1750"/>
                  <a:pt x="1221" y="1728"/>
                </a:cubicBezTo>
                <a:cubicBezTo>
                  <a:pt x="1236" y="1737"/>
                  <a:pt x="1250" y="1747"/>
                  <a:pt x="1265" y="1755"/>
                </a:cubicBezTo>
                <a:cubicBezTo>
                  <a:pt x="1274" y="1760"/>
                  <a:pt x="1282" y="1765"/>
                  <a:pt x="1290" y="1769"/>
                </a:cubicBezTo>
                <a:cubicBezTo>
                  <a:pt x="1299" y="1774"/>
                  <a:pt x="1307" y="1776"/>
                  <a:pt x="1310" y="1786"/>
                </a:cubicBezTo>
                <a:cubicBezTo>
                  <a:pt x="1321" y="1817"/>
                  <a:pt x="1323" y="1851"/>
                  <a:pt x="1345" y="1878"/>
                </a:cubicBezTo>
                <a:cubicBezTo>
                  <a:pt x="1332" y="1878"/>
                  <a:pt x="1320" y="1878"/>
                  <a:pt x="1307" y="1877"/>
                </a:cubicBezTo>
                <a:cubicBezTo>
                  <a:pt x="1302" y="1876"/>
                  <a:pt x="1296" y="1876"/>
                  <a:pt x="1291" y="1875"/>
                </a:cubicBezTo>
                <a:cubicBezTo>
                  <a:pt x="1283" y="1874"/>
                  <a:pt x="1280" y="1875"/>
                  <a:pt x="1278" y="1867"/>
                </a:cubicBezTo>
                <a:close/>
                <a:moveTo>
                  <a:pt x="1426" y="1902"/>
                </a:moveTo>
                <a:cubicBezTo>
                  <a:pt x="1429" y="1908"/>
                  <a:pt x="1431" y="1913"/>
                  <a:pt x="1432" y="1919"/>
                </a:cubicBezTo>
                <a:cubicBezTo>
                  <a:pt x="1420" y="1915"/>
                  <a:pt x="1407" y="1911"/>
                  <a:pt x="1394" y="1906"/>
                </a:cubicBezTo>
                <a:cubicBezTo>
                  <a:pt x="1405" y="1905"/>
                  <a:pt x="1416" y="1904"/>
                  <a:pt x="1426" y="1902"/>
                </a:cubicBezTo>
                <a:close/>
                <a:moveTo>
                  <a:pt x="1354" y="1877"/>
                </a:moveTo>
                <a:cubicBezTo>
                  <a:pt x="1345" y="1866"/>
                  <a:pt x="1340" y="1854"/>
                  <a:pt x="1336" y="1840"/>
                </a:cubicBezTo>
                <a:cubicBezTo>
                  <a:pt x="1356" y="1858"/>
                  <a:pt x="1383" y="1861"/>
                  <a:pt x="1406" y="1875"/>
                </a:cubicBezTo>
                <a:cubicBezTo>
                  <a:pt x="1389" y="1876"/>
                  <a:pt x="1371" y="1877"/>
                  <a:pt x="1354" y="1877"/>
                </a:cubicBezTo>
                <a:close/>
                <a:moveTo>
                  <a:pt x="1414" y="1874"/>
                </a:moveTo>
                <a:cubicBezTo>
                  <a:pt x="1394" y="1857"/>
                  <a:pt x="1366" y="1853"/>
                  <a:pt x="1346" y="1835"/>
                </a:cubicBezTo>
                <a:cubicBezTo>
                  <a:pt x="1333" y="1823"/>
                  <a:pt x="1329" y="1803"/>
                  <a:pt x="1325" y="1787"/>
                </a:cubicBezTo>
                <a:cubicBezTo>
                  <a:pt x="1339" y="1794"/>
                  <a:pt x="1353" y="1800"/>
                  <a:pt x="1368" y="1806"/>
                </a:cubicBezTo>
                <a:cubicBezTo>
                  <a:pt x="1375" y="1808"/>
                  <a:pt x="1382" y="1811"/>
                  <a:pt x="1390" y="1813"/>
                </a:cubicBezTo>
                <a:cubicBezTo>
                  <a:pt x="1396" y="1818"/>
                  <a:pt x="1402" y="1821"/>
                  <a:pt x="1408" y="1825"/>
                </a:cubicBezTo>
                <a:cubicBezTo>
                  <a:pt x="1437" y="1841"/>
                  <a:pt x="1469" y="1852"/>
                  <a:pt x="1497" y="1869"/>
                </a:cubicBezTo>
                <a:cubicBezTo>
                  <a:pt x="1470" y="1871"/>
                  <a:pt x="1442" y="1873"/>
                  <a:pt x="1414" y="1874"/>
                </a:cubicBezTo>
                <a:close/>
                <a:moveTo>
                  <a:pt x="1534" y="1974"/>
                </a:moveTo>
                <a:cubicBezTo>
                  <a:pt x="1534" y="1979"/>
                  <a:pt x="1533" y="1983"/>
                  <a:pt x="1533" y="1988"/>
                </a:cubicBezTo>
                <a:cubicBezTo>
                  <a:pt x="1493" y="1968"/>
                  <a:pt x="1448" y="1960"/>
                  <a:pt x="1405" y="1951"/>
                </a:cubicBezTo>
                <a:cubicBezTo>
                  <a:pt x="1384" y="1947"/>
                  <a:pt x="1363" y="1942"/>
                  <a:pt x="1342" y="1936"/>
                </a:cubicBezTo>
                <a:cubicBezTo>
                  <a:pt x="1334" y="1934"/>
                  <a:pt x="1325" y="1931"/>
                  <a:pt x="1316" y="1927"/>
                </a:cubicBezTo>
                <a:cubicBezTo>
                  <a:pt x="1309" y="1924"/>
                  <a:pt x="1294" y="1920"/>
                  <a:pt x="1291" y="1912"/>
                </a:cubicBezTo>
                <a:cubicBezTo>
                  <a:pt x="1323" y="1912"/>
                  <a:pt x="1355" y="1910"/>
                  <a:pt x="1386" y="1907"/>
                </a:cubicBezTo>
                <a:cubicBezTo>
                  <a:pt x="1399" y="1912"/>
                  <a:pt x="1413" y="1915"/>
                  <a:pt x="1427" y="1919"/>
                </a:cubicBezTo>
                <a:cubicBezTo>
                  <a:pt x="1434" y="1921"/>
                  <a:pt x="1434" y="1923"/>
                  <a:pt x="1436" y="1931"/>
                </a:cubicBezTo>
                <a:cubicBezTo>
                  <a:pt x="1437" y="1937"/>
                  <a:pt x="1437" y="1944"/>
                  <a:pt x="1438" y="1950"/>
                </a:cubicBezTo>
                <a:cubicBezTo>
                  <a:pt x="1438" y="1940"/>
                  <a:pt x="1437" y="1930"/>
                  <a:pt x="1435" y="1921"/>
                </a:cubicBezTo>
                <a:cubicBezTo>
                  <a:pt x="1438" y="1922"/>
                  <a:pt x="1441" y="1922"/>
                  <a:pt x="1444" y="1923"/>
                </a:cubicBezTo>
                <a:cubicBezTo>
                  <a:pt x="1441" y="1922"/>
                  <a:pt x="1438" y="1921"/>
                  <a:pt x="1435" y="1920"/>
                </a:cubicBezTo>
                <a:cubicBezTo>
                  <a:pt x="1433" y="1914"/>
                  <a:pt x="1432" y="1908"/>
                  <a:pt x="1429" y="1902"/>
                </a:cubicBezTo>
                <a:cubicBezTo>
                  <a:pt x="1446" y="1899"/>
                  <a:pt x="1462" y="1896"/>
                  <a:pt x="1477" y="1893"/>
                </a:cubicBezTo>
                <a:cubicBezTo>
                  <a:pt x="1484" y="1892"/>
                  <a:pt x="1490" y="1890"/>
                  <a:pt x="1496" y="1889"/>
                </a:cubicBezTo>
                <a:cubicBezTo>
                  <a:pt x="1501" y="1892"/>
                  <a:pt x="1507" y="1894"/>
                  <a:pt x="1512" y="1898"/>
                </a:cubicBezTo>
                <a:cubicBezTo>
                  <a:pt x="1516" y="1901"/>
                  <a:pt x="1520" y="1905"/>
                  <a:pt x="1524" y="1908"/>
                </a:cubicBezTo>
                <a:cubicBezTo>
                  <a:pt x="1528" y="1912"/>
                  <a:pt x="1530" y="1913"/>
                  <a:pt x="1530" y="1918"/>
                </a:cubicBezTo>
                <a:cubicBezTo>
                  <a:pt x="1530" y="1921"/>
                  <a:pt x="1530" y="1925"/>
                  <a:pt x="1531" y="1928"/>
                </a:cubicBezTo>
                <a:cubicBezTo>
                  <a:pt x="1534" y="1944"/>
                  <a:pt x="1536" y="1958"/>
                  <a:pt x="1534" y="1973"/>
                </a:cubicBezTo>
                <a:cubicBezTo>
                  <a:pt x="1535" y="1972"/>
                  <a:pt x="1535" y="1970"/>
                  <a:pt x="1534" y="1974"/>
                </a:cubicBezTo>
                <a:close/>
                <a:moveTo>
                  <a:pt x="1543" y="1910"/>
                </a:moveTo>
                <a:cubicBezTo>
                  <a:pt x="1552" y="1922"/>
                  <a:pt x="1558" y="1935"/>
                  <a:pt x="1564" y="1948"/>
                </a:cubicBezTo>
                <a:cubicBezTo>
                  <a:pt x="1562" y="1944"/>
                  <a:pt x="1559" y="1936"/>
                  <a:pt x="1565" y="1950"/>
                </a:cubicBezTo>
                <a:cubicBezTo>
                  <a:pt x="1551" y="1926"/>
                  <a:pt x="1536" y="1903"/>
                  <a:pt x="1514" y="1886"/>
                </a:cubicBezTo>
                <a:cubicBezTo>
                  <a:pt x="1527" y="1885"/>
                  <a:pt x="1536" y="1900"/>
                  <a:pt x="1543" y="1910"/>
                </a:cubicBezTo>
                <a:close/>
                <a:moveTo>
                  <a:pt x="1587" y="1879"/>
                </a:moveTo>
                <a:cubicBezTo>
                  <a:pt x="1567" y="1869"/>
                  <a:pt x="1545" y="1867"/>
                  <a:pt x="1523" y="1868"/>
                </a:cubicBezTo>
                <a:cubicBezTo>
                  <a:pt x="1505" y="1853"/>
                  <a:pt x="1484" y="1841"/>
                  <a:pt x="1463" y="1830"/>
                </a:cubicBezTo>
                <a:cubicBezTo>
                  <a:pt x="1491" y="1833"/>
                  <a:pt x="1519" y="1830"/>
                  <a:pt x="1547" y="1827"/>
                </a:cubicBezTo>
                <a:cubicBezTo>
                  <a:pt x="1553" y="1826"/>
                  <a:pt x="1559" y="1825"/>
                  <a:pt x="1565" y="1825"/>
                </a:cubicBezTo>
                <a:cubicBezTo>
                  <a:pt x="1568" y="1824"/>
                  <a:pt x="1571" y="1824"/>
                  <a:pt x="1574" y="1824"/>
                </a:cubicBezTo>
                <a:cubicBezTo>
                  <a:pt x="1575" y="1828"/>
                  <a:pt x="1576" y="1833"/>
                  <a:pt x="1577" y="1837"/>
                </a:cubicBezTo>
                <a:cubicBezTo>
                  <a:pt x="1580" y="1851"/>
                  <a:pt x="1583" y="1865"/>
                  <a:pt x="1587" y="1879"/>
                </a:cubicBezTo>
                <a:close/>
                <a:moveTo>
                  <a:pt x="1593" y="1782"/>
                </a:moveTo>
                <a:cubicBezTo>
                  <a:pt x="1590" y="1781"/>
                  <a:pt x="1593" y="1782"/>
                  <a:pt x="1595" y="1783"/>
                </a:cubicBezTo>
                <a:cubicBezTo>
                  <a:pt x="1595" y="1783"/>
                  <a:pt x="1594" y="1783"/>
                  <a:pt x="1594" y="1783"/>
                </a:cubicBezTo>
                <a:cubicBezTo>
                  <a:pt x="1598" y="1784"/>
                  <a:pt x="1597" y="1784"/>
                  <a:pt x="1595" y="1783"/>
                </a:cubicBezTo>
                <a:cubicBezTo>
                  <a:pt x="1615" y="1789"/>
                  <a:pt x="1633" y="1799"/>
                  <a:pt x="1648" y="1815"/>
                </a:cubicBezTo>
                <a:cubicBezTo>
                  <a:pt x="1633" y="1810"/>
                  <a:pt x="1619" y="1807"/>
                  <a:pt x="1604" y="1805"/>
                </a:cubicBezTo>
                <a:cubicBezTo>
                  <a:pt x="1596" y="1805"/>
                  <a:pt x="1587" y="1804"/>
                  <a:pt x="1579" y="1804"/>
                </a:cubicBezTo>
                <a:cubicBezTo>
                  <a:pt x="1577" y="1795"/>
                  <a:pt x="1574" y="1785"/>
                  <a:pt x="1572" y="1775"/>
                </a:cubicBezTo>
                <a:cubicBezTo>
                  <a:pt x="1578" y="1778"/>
                  <a:pt x="1586" y="1780"/>
                  <a:pt x="1593" y="1782"/>
                </a:cubicBezTo>
                <a:close/>
                <a:moveTo>
                  <a:pt x="1569" y="1804"/>
                </a:moveTo>
                <a:cubicBezTo>
                  <a:pt x="1534" y="1805"/>
                  <a:pt x="1500" y="1808"/>
                  <a:pt x="1465" y="1803"/>
                </a:cubicBezTo>
                <a:cubicBezTo>
                  <a:pt x="1435" y="1798"/>
                  <a:pt x="1405" y="1786"/>
                  <a:pt x="1377" y="1773"/>
                </a:cubicBezTo>
                <a:cubicBezTo>
                  <a:pt x="1307" y="1741"/>
                  <a:pt x="1243" y="1693"/>
                  <a:pt x="1186" y="1642"/>
                </a:cubicBezTo>
                <a:cubicBezTo>
                  <a:pt x="1217" y="1648"/>
                  <a:pt x="1243" y="1666"/>
                  <a:pt x="1271" y="1679"/>
                </a:cubicBezTo>
                <a:cubicBezTo>
                  <a:pt x="1287" y="1686"/>
                  <a:pt x="1303" y="1692"/>
                  <a:pt x="1319" y="1697"/>
                </a:cubicBezTo>
                <a:cubicBezTo>
                  <a:pt x="1328" y="1700"/>
                  <a:pt x="1336" y="1703"/>
                  <a:pt x="1345" y="1705"/>
                </a:cubicBezTo>
                <a:cubicBezTo>
                  <a:pt x="1354" y="1707"/>
                  <a:pt x="1363" y="1708"/>
                  <a:pt x="1371" y="1712"/>
                </a:cubicBezTo>
                <a:cubicBezTo>
                  <a:pt x="1396" y="1728"/>
                  <a:pt x="1417" y="1748"/>
                  <a:pt x="1441" y="1765"/>
                </a:cubicBezTo>
                <a:cubicBezTo>
                  <a:pt x="1466" y="1783"/>
                  <a:pt x="1491" y="1784"/>
                  <a:pt x="1521" y="1782"/>
                </a:cubicBezTo>
                <a:cubicBezTo>
                  <a:pt x="1494" y="1782"/>
                  <a:pt x="1470" y="1781"/>
                  <a:pt x="1448" y="1764"/>
                </a:cubicBezTo>
                <a:cubicBezTo>
                  <a:pt x="1429" y="1749"/>
                  <a:pt x="1413" y="1731"/>
                  <a:pt x="1394" y="1716"/>
                </a:cubicBezTo>
                <a:cubicBezTo>
                  <a:pt x="1431" y="1722"/>
                  <a:pt x="1468" y="1726"/>
                  <a:pt x="1505" y="1730"/>
                </a:cubicBezTo>
                <a:cubicBezTo>
                  <a:pt x="1514" y="1731"/>
                  <a:pt x="1524" y="1732"/>
                  <a:pt x="1534" y="1733"/>
                </a:cubicBezTo>
                <a:cubicBezTo>
                  <a:pt x="1542" y="1734"/>
                  <a:pt x="1545" y="1744"/>
                  <a:pt x="1549" y="1752"/>
                </a:cubicBezTo>
                <a:cubicBezTo>
                  <a:pt x="1557" y="1768"/>
                  <a:pt x="1564" y="1786"/>
                  <a:pt x="1569" y="1804"/>
                </a:cubicBezTo>
                <a:close/>
                <a:moveTo>
                  <a:pt x="1766" y="1737"/>
                </a:moveTo>
                <a:cubicBezTo>
                  <a:pt x="1772" y="1759"/>
                  <a:pt x="1773" y="1781"/>
                  <a:pt x="1773" y="1804"/>
                </a:cubicBezTo>
                <a:cubicBezTo>
                  <a:pt x="1735" y="1775"/>
                  <a:pt x="1693" y="1751"/>
                  <a:pt x="1650" y="1732"/>
                </a:cubicBezTo>
                <a:cubicBezTo>
                  <a:pt x="1621" y="1719"/>
                  <a:pt x="1590" y="1709"/>
                  <a:pt x="1559" y="1703"/>
                </a:cubicBezTo>
                <a:cubicBezTo>
                  <a:pt x="1552" y="1701"/>
                  <a:pt x="1544" y="1700"/>
                  <a:pt x="1537" y="1699"/>
                </a:cubicBezTo>
                <a:cubicBezTo>
                  <a:pt x="1532" y="1691"/>
                  <a:pt x="1526" y="1683"/>
                  <a:pt x="1520" y="1675"/>
                </a:cubicBezTo>
                <a:cubicBezTo>
                  <a:pt x="1510" y="1662"/>
                  <a:pt x="1499" y="1650"/>
                  <a:pt x="1487" y="1638"/>
                </a:cubicBezTo>
                <a:cubicBezTo>
                  <a:pt x="1540" y="1651"/>
                  <a:pt x="1592" y="1664"/>
                  <a:pt x="1646" y="1674"/>
                </a:cubicBezTo>
                <a:cubicBezTo>
                  <a:pt x="1670" y="1678"/>
                  <a:pt x="1694" y="1682"/>
                  <a:pt x="1718" y="1686"/>
                </a:cubicBezTo>
                <a:cubicBezTo>
                  <a:pt x="1724" y="1687"/>
                  <a:pt x="1733" y="1686"/>
                  <a:pt x="1738" y="1690"/>
                </a:cubicBezTo>
                <a:cubicBezTo>
                  <a:pt x="1753" y="1701"/>
                  <a:pt x="1762" y="1720"/>
                  <a:pt x="1766" y="1737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46" name="出自【趣你的PPT】(微信:qunideppt)：最优质的PPT资源库"/>
          <p:cNvSpPr txBox="1"/>
          <p:nvPr/>
        </p:nvSpPr>
        <p:spPr>
          <a:xfrm>
            <a:off x="8935767" y="3025616"/>
            <a:ext cx="2291877" cy="33855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6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47" name="出自【趣你的PPT】(微信:qunideppt)：最优质的PPT资源库"/>
          <p:cNvSpPr txBox="1"/>
          <p:nvPr/>
        </p:nvSpPr>
        <p:spPr>
          <a:xfrm>
            <a:off x="6986564" y="1521717"/>
            <a:ext cx="2427953" cy="33855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6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48" name="出自【趣你的PPT】(微信:qunideppt)：最优质的PPT资源库"/>
          <p:cNvSpPr txBox="1"/>
          <p:nvPr/>
        </p:nvSpPr>
        <p:spPr>
          <a:xfrm>
            <a:off x="2916332" y="1492548"/>
            <a:ext cx="2382392" cy="33855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6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29" name="出自【趣你的PPT】(微信:qunideppt)：最优质的PPT资源库"/>
          <p:cNvSpPr txBox="1"/>
          <p:nvPr/>
        </p:nvSpPr>
        <p:spPr>
          <a:xfrm>
            <a:off x="927642" y="3296557"/>
            <a:ext cx="2304634" cy="628826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0" name="出自【趣你的PPT】(微信:qunideppt)：最优质的PPT资源库"/>
          <p:cNvSpPr txBox="1"/>
          <p:nvPr/>
        </p:nvSpPr>
        <p:spPr>
          <a:xfrm>
            <a:off x="2891108" y="1806177"/>
            <a:ext cx="2382392" cy="628826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1" name="出自【趣你的PPT】(微信:qunideppt)：最优质的PPT资源库"/>
          <p:cNvSpPr txBox="1"/>
          <p:nvPr/>
        </p:nvSpPr>
        <p:spPr>
          <a:xfrm>
            <a:off x="7023203" y="1835852"/>
            <a:ext cx="2427953" cy="628826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2" name="出自【趣你的PPT】(微信:qunideppt)：最优质的PPT资源库"/>
          <p:cNvSpPr txBox="1"/>
          <p:nvPr/>
        </p:nvSpPr>
        <p:spPr>
          <a:xfrm>
            <a:off x="8935767" y="3330369"/>
            <a:ext cx="2291877" cy="628826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4" name="出自【趣你的PPT】(微信:qunideppt)：最优质的PPT资源库"/>
          <p:cNvSpPr txBox="1"/>
          <p:nvPr/>
        </p:nvSpPr>
        <p:spPr>
          <a:xfrm>
            <a:off x="980159" y="3035912"/>
            <a:ext cx="2048160" cy="33855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id-ID" altLang="zh-CN" sz="16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235" name="Group 234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2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2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24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24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246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33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4981575" y="2510823"/>
            <a:ext cx="2228850" cy="2228850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 w="22225" cap="flat" cmpd="sng">
            <a:solidFill>
              <a:srgbClr val="365A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4" name="Group 20出自【趣你的PPT】(微信:qunideppt)：最优质的PPT资源库"/>
          <p:cNvGrpSpPr/>
          <p:nvPr/>
        </p:nvGrpSpPr>
        <p:grpSpPr>
          <a:xfrm>
            <a:off x="4349750" y="3207736"/>
            <a:ext cx="3492500" cy="835025"/>
            <a:chOff x="735" y="2299"/>
            <a:chExt cx="2200" cy="526"/>
          </a:xfrm>
          <a:solidFill>
            <a:srgbClr val="F9789E"/>
          </a:solidFill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-5400000">
              <a:off x="2402" y="2300"/>
              <a:ext cx="526" cy="524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1270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-5400000">
              <a:off x="2410" y="2300"/>
              <a:ext cx="526" cy="524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6350">
              <a:noFill/>
              <a:miter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5400000">
              <a:off x="742" y="2300"/>
              <a:ext cx="526" cy="524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1270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734" y="2300"/>
              <a:ext cx="526" cy="524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6350">
              <a:noFill/>
              <a:miter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25出自【趣你的PPT】(微信:qunideppt)：最优质的PPT资源库"/>
          <p:cNvGrpSpPr/>
          <p:nvPr/>
        </p:nvGrpSpPr>
        <p:grpSpPr>
          <a:xfrm rot="5400000">
            <a:off x="4349750" y="3207736"/>
            <a:ext cx="3492500" cy="835025"/>
            <a:chOff x="735" y="2299"/>
            <a:chExt cx="2200" cy="526"/>
          </a:xfrm>
          <a:solidFill>
            <a:srgbClr val="F9789E"/>
          </a:solidFill>
        </p:grpSpPr>
        <p:sp>
          <p:nvSpPr>
            <p:cNvPr id="6" name="出自【趣你的PPT】(微信:qunideppt)：最优质的PPT资源库"/>
            <p:cNvSpPr/>
            <p:nvPr/>
          </p:nvSpPr>
          <p:spPr>
            <a:xfrm rot="-5400000">
              <a:off x="2402" y="2300"/>
              <a:ext cx="526" cy="524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1270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-5400000">
              <a:off x="2410" y="2300"/>
              <a:ext cx="526" cy="524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6350">
              <a:noFill/>
              <a:miter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742" y="2300"/>
              <a:ext cx="526" cy="524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1270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5400000">
              <a:off x="734" y="2300"/>
              <a:ext cx="526" cy="524"/>
            </a:xfrm>
            <a:prstGeom prst="upArrow">
              <a:avLst>
                <a:gd name="adj1" fmla="val 47851"/>
                <a:gd name="adj2" fmla="val 41620"/>
              </a:avLst>
            </a:prstGeom>
            <a:grpFill/>
            <a:ln w="6350">
              <a:noFill/>
              <a:miter/>
            </a:ln>
          </p:spPr>
          <p:txBody>
            <a:bodyPr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4601837" y="786254"/>
            <a:ext cx="3135184" cy="8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948287" y="3154804"/>
            <a:ext cx="3135184" cy="8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331587" y="3154804"/>
            <a:ext cx="3135184" cy="8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601837" y="5459854"/>
            <a:ext cx="3135184" cy="8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18870799">
            <a:off x="5201417" y="2727438"/>
            <a:ext cx="1797852" cy="1797852"/>
          </a:xfrm>
          <a:custGeom>
            <a:avLst/>
            <a:gdLst>
              <a:gd name="connsiteX0" fmla="*/ 3918818 w 5165474"/>
              <a:gd name="connsiteY0" fmla="*/ 0 h 5165474"/>
              <a:gd name="connsiteX1" fmla="*/ 5165474 w 5165474"/>
              <a:gd name="connsiteY1" fmla="*/ 1268017 h 5165474"/>
              <a:gd name="connsiteX2" fmla="*/ 5165474 w 5165474"/>
              <a:gd name="connsiteY2" fmla="*/ 3832569 h 5165474"/>
              <a:gd name="connsiteX3" fmla="*/ 3809731 w 5165474"/>
              <a:gd name="connsiteY3" fmla="*/ 5165474 h 5165474"/>
              <a:gd name="connsiteX4" fmla="*/ 1410269 w 5165474"/>
              <a:gd name="connsiteY4" fmla="*/ 5165474 h 5165474"/>
              <a:gd name="connsiteX5" fmla="*/ 0 w 5165474"/>
              <a:gd name="connsiteY5" fmla="*/ 3731041 h 5165474"/>
              <a:gd name="connsiteX6" fmla="*/ 0 w 5165474"/>
              <a:gd name="connsiteY6" fmla="*/ 1324020 h 5165474"/>
              <a:gd name="connsiteX7" fmla="*/ 1346706 w 5165474"/>
              <a:gd name="connsiteY7" fmla="*/ 0 h 516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5474" h="5165474">
                <a:moveTo>
                  <a:pt x="3918818" y="0"/>
                </a:moveTo>
                <a:lnTo>
                  <a:pt x="5165474" y="1268017"/>
                </a:lnTo>
                <a:lnTo>
                  <a:pt x="5165474" y="3832569"/>
                </a:lnTo>
                <a:lnTo>
                  <a:pt x="3809731" y="5165474"/>
                </a:lnTo>
                <a:lnTo>
                  <a:pt x="1410269" y="5165474"/>
                </a:lnTo>
                <a:lnTo>
                  <a:pt x="0" y="3731041"/>
                </a:lnTo>
                <a:lnTo>
                  <a:pt x="0" y="1324020"/>
                </a:lnTo>
                <a:lnTo>
                  <a:pt x="1346706" y="0"/>
                </a:lnTo>
                <a:close/>
              </a:path>
            </a:pathLst>
          </a:custGeom>
          <a:solidFill>
            <a:srgbClr val="365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5549106" y="3265724"/>
            <a:ext cx="1143794" cy="688137"/>
            <a:chOff x="5583238" y="4086225"/>
            <a:chExt cx="585787" cy="352425"/>
          </a:xfrm>
          <a:solidFill>
            <a:srgbClr val="FFFFFF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5770563" y="4086225"/>
              <a:ext cx="211137" cy="352425"/>
            </a:xfrm>
            <a:custGeom>
              <a:avLst/>
              <a:gdLst>
                <a:gd name="T0" fmla="*/ 56 w 56"/>
                <a:gd name="T1" fmla="*/ 3 h 94"/>
                <a:gd name="T2" fmla="*/ 53 w 56"/>
                <a:gd name="T3" fmla="*/ 2 h 94"/>
                <a:gd name="T4" fmla="*/ 28 w 56"/>
                <a:gd name="T5" fmla="*/ 48 h 94"/>
                <a:gd name="T6" fmla="*/ 3 w 56"/>
                <a:gd name="T7" fmla="*/ 2 h 94"/>
                <a:gd name="T8" fmla="*/ 0 w 56"/>
                <a:gd name="T9" fmla="*/ 3 h 94"/>
                <a:gd name="T10" fmla="*/ 26 w 56"/>
                <a:gd name="T11" fmla="*/ 52 h 94"/>
                <a:gd name="T12" fmla="*/ 5 w 56"/>
                <a:gd name="T13" fmla="*/ 92 h 94"/>
                <a:gd name="T14" fmla="*/ 8 w 56"/>
                <a:gd name="T15" fmla="*/ 94 h 94"/>
                <a:gd name="T16" fmla="*/ 28 w 56"/>
                <a:gd name="T17" fmla="*/ 57 h 94"/>
                <a:gd name="T18" fmla="*/ 48 w 56"/>
                <a:gd name="T19" fmla="*/ 94 h 94"/>
                <a:gd name="T20" fmla="*/ 51 w 56"/>
                <a:gd name="T21" fmla="*/ 92 h 94"/>
                <a:gd name="T22" fmla="*/ 30 w 56"/>
                <a:gd name="T23" fmla="*/ 52 h 94"/>
                <a:gd name="T24" fmla="*/ 56 w 56"/>
                <a:gd name="T25" fmla="*/ 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94">
                  <a:moveTo>
                    <a:pt x="56" y="3"/>
                  </a:moveTo>
                  <a:cubicBezTo>
                    <a:pt x="56" y="3"/>
                    <a:pt x="56" y="0"/>
                    <a:pt x="53" y="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3"/>
                    <a:pt x="0" y="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30" y="52"/>
                    <a:pt x="30" y="52"/>
                    <a:pt x="30" y="52"/>
                  </a:cubicBezTo>
                  <a:lnTo>
                    <a:pt x="5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2488" y="4110038"/>
              <a:ext cx="236537" cy="239713"/>
            </a:xfrm>
            <a:custGeom>
              <a:avLst/>
              <a:gdLst>
                <a:gd name="T0" fmla="*/ 17 w 63"/>
                <a:gd name="T1" fmla="*/ 0 h 64"/>
                <a:gd name="T2" fmla="*/ 0 w 63"/>
                <a:gd name="T3" fmla="*/ 32 h 64"/>
                <a:gd name="T4" fmla="*/ 47 w 63"/>
                <a:gd name="T5" fmla="*/ 64 h 64"/>
                <a:gd name="T6" fmla="*/ 63 w 63"/>
                <a:gd name="T7" fmla="*/ 34 h 64"/>
                <a:gd name="T8" fmla="*/ 42 w 63"/>
                <a:gd name="T9" fmla="*/ 25 h 64"/>
                <a:gd name="T10" fmla="*/ 44 w 63"/>
                <a:gd name="T11" fmla="*/ 35 h 64"/>
                <a:gd name="T12" fmla="*/ 42 w 63"/>
                <a:gd name="T13" fmla="*/ 25 h 64"/>
                <a:gd name="T14" fmla="*/ 47 w 63"/>
                <a:gd name="T15" fmla="*/ 44 h 64"/>
                <a:gd name="T16" fmla="*/ 44 w 63"/>
                <a:gd name="T17" fmla="*/ 36 h 64"/>
                <a:gd name="T18" fmla="*/ 30 w 63"/>
                <a:gd name="T19" fmla="*/ 13 h 64"/>
                <a:gd name="T20" fmla="*/ 32 w 63"/>
                <a:gd name="T21" fmla="*/ 24 h 64"/>
                <a:gd name="T22" fmla="*/ 30 w 63"/>
                <a:gd name="T23" fmla="*/ 13 h 64"/>
                <a:gd name="T24" fmla="*/ 35 w 63"/>
                <a:gd name="T25" fmla="*/ 36 h 64"/>
                <a:gd name="T26" fmla="*/ 33 w 63"/>
                <a:gd name="T27" fmla="*/ 25 h 64"/>
                <a:gd name="T28" fmla="*/ 26 w 63"/>
                <a:gd name="T29" fmla="*/ 20 h 64"/>
                <a:gd name="T30" fmla="*/ 17 w 63"/>
                <a:gd name="T31" fmla="*/ 21 h 64"/>
                <a:gd name="T32" fmla="*/ 26 w 63"/>
                <a:gd name="T33" fmla="*/ 20 h 64"/>
                <a:gd name="T34" fmla="*/ 24 w 63"/>
                <a:gd name="T35" fmla="*/ 8 h 64"/>
                <a:gd name="T36" fmla="*/ 15 w 63"/>
                <a:gd name="T37" fmla="*/ 10 h 64"/>
                <a:gd name="T38" fmla="*/ 12 w 63"/>
                <a:gd name="T39" fmla="*/ 17 h 64"/>
                <a:gd name="T40" fmla="*/ 14 w 63"/>
                <a:gd name="T41" fmla="*/ 27 h 64"/>
                <a:gd name="T42" fmla="*/ 12 w 63"/>
                <a:gd name="T43" fmla="*/ 17 h 64"/>
                <a:gd name="T44" fmla="*/ 11 w 63"/>
                <a:gd name="T45" fmla="*/ 34 h 64"/>
                <a:gd name="T46" fmla="*/ 19 w 63"/>
                <a:gd name="T47" fmla="*/ 33 h 64"/>
                <a:gd name="T48" fmla="*/ 20 w 63"/>
                <a:gd name="T49" fmla="*/ 32 h 64"/>
                <a:gd name="T50" fmla="*/ 28 w 63"/>
                <a:gd name="T51" fmla="*/ 31 h 64"/>
                <a:gd name="T52" fmla="*/ 20 w 63"/>
                <a:gd name="T53" fmla="*/ 32 h 64"/>
                <a:gd name="T54" fmla="*/ 23 w 63"/>
                <a:gd name="T55" fmla="*/ 44 h 64"/>
                <a:gd name="T56" fmla="*/ 31 w 63"/>
                <a:gd name="T57" fmla="*/ 43 h 64"/>
                <a:gd name="T58" fmla="*/ 32 w 63"/>
                <a:gd name="T59" fmla="*/ 42 h 64"/>
                <a:gd name="T60" fmla="*/ 40 w 63"/>
                <a:gd name="T61" fmla="*/ 41 h 64"/>
                <a:gd name="T62" fmla="*/ 32 w 63"/>
                <a:gd name="T63" fmla="*/ 42 h 64"/>
                <a:gd name="T64" fmla="*/ 35 w 63"/>
                <a:gd name="T65" fmla="*/ 54 h 64"/>
                <a:gd name="T66" fmla="*/ 43 w 63"/>
                <a:gd name="T67" fmla="*/ 52 h 64"/>
                <a:gd name="T68" fmla="*/ 50 w 63"/>
                <a:gd name="T69" fmla="*/ 54 h 64"/>
                <a:gd name="T70" fmla="*/ 47 w 63"/>
                <a:gd name="T71" fmla="*/ 46 h 64"/>
                <a:gd name="T72" fmla="*/ 50 w 63"/>
                <a:gd name="T73" fmla="*/ 54 h 64"/>
                <a:gd name="T74" fmla="*/ 50 w 63"/>
                <a:gd name="T75" fmla="*/ 38 h 64"/>
                <a:gd name="T76" fmla="*/ 59 w 63"/>
                <a:gd name="T77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64">
                  <a:moveTo>
                    <a:pt x="41" y="21"/>
                  </a:moveTo>
                  <a:cubicBezTo>
                    <a:pt x="26" y="3"/>
                    <a:pt x="17" y="0"/>
                    <a:pt x="17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0" y="33"/>
                    <a:pt x="22" y="46"/>
                    <a:pt x="22" y="46"/>
                  </a:cubicBezTo>
                  <a:cubicBezTo>
                    <a:pt x="34" y="59"/>
                    <a:pt x="47" y="64"/>
                    <a:pt x="47" y="64"/>
                  </a:cubicBezTo>
                  <a:cubicBezTo>
                    <a:pt x="47" y="64"/>
                    <a:pt x="50" y="59"/>
                    <a:pt x="51" y="58"/>
                  </a:cubicBezTo>
                  <a:cubicBezTo>
                    <a:pt x="52" y="56"/>
                    <a:pt x="63" y="34"/>
                    <a:pt x="63" y="34"/>
                  </a:cubicBezTo>
                  <a:cubicBezTo>
                    <a:pt x="52" y="35"/>
                    <a:pt x="41" y="21"/>
                    <a:pt x="41" y="21"/>
                  </a:cubicBezTo>
                  <a:close/>
                  <a:moveTo>
                    <a:pt x="42" y="25"/>
                  </a:moveTo>
                  <a:cubicBezTo>
                    <a:pt x="42" y="25"/>
                    <a:pt x="46" y="29"/>
                    <a:pt x="47" y="29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0" y="32"/>
                    <a:pt x="38" y="30"/>
                    <a:pt x="38" y="30"/>
                  </a:cubicBezTo>
                  <a:lnTo>
                    <a:pt x="42" y="25"/>
                  </a:lnTo>
                  <a:close/>
                  <a:moveTo>
                    <a:pt x="50" y="39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44" y="43"/>
                    <a:pt x="41" y="41"/>
                    <a:pt x="41" y="41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8" y="39"/>
                    <a:pt x="50" y="39"/>
                  </a:cubicBezTo>
                  <a:close/>
                  <a:moveTo>
                    <a:pt x="30" y="13"/>
                  </a:moveTo>
                  <a:cubicBezTo>
                    <a:pt x="30" y="13"/>
                    <a:pt x="34" y="16"/>
                    <a:pt x="35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0" y="22"/>
                    <a:pt x="27" y="19"/>
                    <a:pt x="27" y="19"/>
                  </a:cubicBezTo>
                  <a:lnTo>
                    <a:pt x="30" y="13"/>
                  </a:lnTo>
                  <a:close/>
                  <a:moveTo>
                    <a:pt x="38" y="30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1" y="33"/>
                    <a:pt x="29" y="31"/>
                    <a:pt x="29" y="31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7" y="29"/>
                    <a:pt x="38" y="30"/>
                  </a:cubicBezTo>
                  <a:close/>
                  <a:moveTo>
                    <a:pt x="26" y="20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1" y="23"/>
                    <a:pt x="17" y="21"/>
                    <a:pt x="17" y="2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5" y="18"/>
                    <a:pt x="26" y="20"/>
                  </a:cubicBezTo>
                  <a:close/>
                  <a:moveTo>
                    <a:pt x="18" y="4"/>
                  </a:moveTo>
                  <a:cubicBezTo>
                    <a:pt x="18" y="4"/>
                    <a:pt x="22" y="6"/>
                    <a:pt x="24" y="8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8" y="12"/>
                    <a:pt x="15" y="10"/>
                    <a:pt x="15" y="10"/>
                  </a:cubicBezTo>
                  <a:lnTo>
                    <a:pt x="18" y="4"/>
                  </a:lnTo>
                  <a:close/>
                  <a:moveTo>
                    <a:pt x="12" y="17"/>
                  </a:moveTo>
                  <a:cubicBezTo>
                    <a:pt x="12" y="17"/>
                    <a:pt x="16" y="20"/>
                    <a:pt x="17" y="21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1" y="25"/>
                    <a:pt x="8" y="23"/>
                    <a:pt x="8" y="23"/>
                  </a:cubicBezTo>
                  <a:lnTo>
                    <a:pt x="12" y="17"/>
                  </a:lnTo>
                  <a:close/>
                  <a:moveTo>
                    <a:pt x="16" y="39"/>
                  </a:moveTo>
                  <a:cubicBezTo>
                    <a:pt x="14" y="36"/>
                    <a:pt x="11" y="34"/>
                    <a:pt x="11" y="34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8" y="31"/>
                    <a:pt x="19" y="33"/>
                  </a:cubicBezTo>
                  <a:lnTo>
                    <a:pt x="16" y="39"/>
                  </a:lnTo>
                  <a:close/>
                  <a:moveTo>
                    <a:pt x="20" y="32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7" y="29"/>
                    <a:pt x="28" y="31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0" y="32"/>
                  </a:lnTo>
                  <a:close/>
                  <a:moveTo>
                    <a:pt x="28" y="49"/>
                  </a:moveTo>
                  <a:cubicBezTo>
                    <a:pt x="24" y="46"/>
                    <a:pt x="23" y="44"/>
                    <a:pt x="23" y="44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1" y="42"/>
                    <a:pt x="31" y="43"/>
                  </a:cubicBezTo>
                  <a:lnTo>
                    <a:pt x="28" y="49"/>
                  </a:lnTo>
                  <a:close/>
                  <a:moveTo>
                    <a:pt x="32" y="42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40" y="41"/>
                    <a:pt x="40" y="41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4" y="44"/>
                    <a:pt x="32" y="42"/>
                    <a:pt x="32" y="42"/>
                  </a:cubicBezTo>
                  <a:close/>
                  <a:moveTo>
                    <a:pt x="41" y="57"/>
                  </a:moveTo>
                  <a:cubicBezTo>
                    <a:pt x="37" y="56"/>
                    <a:pt x="35" y="54"/>
                    <a:pt x="35" y="54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41" y="51"/>
                    <a:pt x="43" y="52"/>
                  </a:cubicBezTo>
                  <a:lnTo>
                    <a:pt x="41" y="57"/>
                  </a:lnTo>
                  <a:close/>
                  <a:moveTo>
                    <a:pt x="50" y="54"/>
                  </a:moveTo>
                  <a:cubicBezTo>
                    <a:pt x="47" y="53"/>
                    <a:pt x="44" y="50"/>
                    <a:pt x="44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51" y="48"/>
                    <a:pt x="53" y="48"/>
                  </a:cubicBezTo>
                  <a:lnTo>
                    <a:pt x="50" y="54"/>
                  </a:lnTo>
                  <a:close/>
                  <a:moveTo>
                    <a:pt x="57" y="41"/>
                  </a:moveTo>
                  <a:cubicBezTo>
                    <a:pt x="53" y="40"/>
                    <a:pt x="50" y="38"/>
                    <a:pt x="50" y="38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6" y="35"/>
                    <a:pt x="59" y="36"/>
                  </a:cubicBezTo>
                  <a:lnTo>
                    <a:pt x="5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83238" y="4110038"/>
              <a:ext cx="239712" cy="239713"/>
            </a:xfrm>
            <a:custGeom>
              <a:avLst/>
              <a:gdLst>
                <a:gd name="T0" fmla="*/ 47 w 64"/>
                <a:gd name="T1" fmla="*/ 0 h 64"/>
                <a:gd name="T2" fmla="*/ 0 w 64"/>
                <a:gd name="T3" fmla="*/ 34 h 64"/>
                <a:gd name="T4" fmla="*/ 16 w 64"/>
                <a:gd name="T5" fmla="*/ 64 h 64"/>
                <a:gd name="T6" fmla="*/ 64 w 64"/>
                <a:gd name="T7" fmla="*/ 32 h 64"/>
                <a:gd name="T8" fmla="*/ 55 w 64"/>
                <a:gd name="T9" fmla="*/ 23 h 64"/>
                <a:gd name="T10" fmla="*/ 46 w 64"/>
                <a:gd name="T11" fmla="*/ 21 h 64"/>
                <a:gd name="T12" fmla="*/ 55 w 64"/>
                <a:gd name="T13" fmla="*/ 23 h 64"/>
                <a:gd name="T14" fmla="*/ 48 w 64"/>
                <a:gd name="T15" fmla="*/ 10 h 64"/>
                <a:gd name="T16" fmla="*/ 39 w 64"/>
                <a:gd name="T17" fmla="*/ 8 h 64"/>
                <a:gd name="T18" fmla="*/ 43 w 64"/>
                <a:gd name="T19" fmla="*/ 15 h 64"/>
                <a:gd name="T20" fmla="*/ 41 w 64"/>
                <a:gd name="T21" fmla="*/ 25 h 64"/>
                <a:gd name="T22" fmla="*/ 43 w 64"/>
                <a:gd name="T23" fmla="*/ 15 h 64"/>
                <a:gd name="T24" fmla="*/ 37 w 64"/>
                <a:gd name="T25" fmla="*/ 19 h 64"/>
                <a:gd name="T26" fmla="*/ 28 w 64"/>
                <a:gd name="T27" fmla="*/ 18 h 64"/>
                <a:gd name="T28" fmla="*/ 31 w 64"/>
                <a:gd name="T29" fmla="*/ 25 h 64"/>
                <a:gd name="T30" fmla="*/ 28 w 64"/>
                <a:gd name="T31" fmla="*/ 36 h 64"/>
                <a:gd name="T32" fmla="*/ 31 w 64"/>
                <a:gd name="T33" fmla="*/ 25 h 64"/>
                <a:gd name="T34" fmla="*/ 25 w 64"/>
                <a:gd name="T35" fmla="*/ 30 h 64"/>
                <a:gd name="T36" fmla="*/ 16 w 64"/>
                <a:gd name="T37" fmla="*/ 29 h 64"/>
                <a:gd name="T38" fmla="*/ 19 w 64"/>
                <a:gd name="T39" fmla="*/ 36 h 64"/>
                <a:gd name="T40" fmla="*/ 16 w 64"/>
                <a:gd name="T41" fmla="*/ 44 h 64"/>
                <a:gd name="T42" fmla="*/ 19 w 64"/>
                <a:gd name="T43" fmla="*/ 36 h 64"/>
                <a:gd name="T44" fmla="*/ 10 w 64"/>
                <a:gd name="T45" fmla="*/ 33 h 64"/>
                <a:gd name="T46" fmla="*/ 6 w 64"/>
                <a:gd name="T47" fmla="*/ 41 h 64"/>
                <a:gd name="T48" fmla="*/ 13 w 64"/>
                <a:gd name="T49" fmla="*/ 54 h 64"/>
                <a:gd name="T50" fmla="*/ 17 w 64"/>
                <a:gd name="T51" fmla="*/ 46 h 64"/>
                <a:gd name="T52" fmla="*/ 13 w 64"/>
                <a:gd name="T53" fmla="*/ 54 h 64"/>
                <a:gd name="T54" fmla="*/ 20 w 64"/>
                <a:gd name="T55" fmla="*/ 52 h 64"/>
                <a:gd name="T56" fmla="*/ 29 w 64"/>
                <a:gd name="T57" fmla="*/ 54 h 64"/>
                <a:gd name="T58" fmla="*/ 26 w 64"/>
                <a:gd name="T59" fmla="*/ 47 h 64"/>
                <a:gd name="T60" fmla="*/ 28 w 64"/>
                <a:gd name="T61" fmla="*/ 36 h 64"/>
                <a:gd name="T62" fmla="*/ 26 w 64"/>
                <a:gd name="T63" fmla="*/ 47 h 64"/>
                <a:gd name="T64" fmla="*/ 32 w 64"/>
                <a:gd name="T65" fmla="*/ 43 h 64"/>
                <a:gd name="T66" fmla="*/ 40 w 64"/>
                <a:gd name="T67" fmla="*/ 44 h 64"/>
                <a:gd name="T68" fmla="*/ 38 w 64"/>
                <a:gd name="T69" fmla="*/ 37 h 64"/>
                <a:gd name="T70" fmla="*/ 40 w 64"/>
                <a:gd name="T71" fmla="*/ 26 h 64"/>
                <a:gd name="T72" fmla="*/ 38 w 64"/>
                <a:gd name="T73" fmla="*/ 37 h 64"/>
                <a:gd name="T74" fmla="*/ 44 w 64"/>
                <a:gd name="T75" fmla="*/ 33 h 64"/>
                <a:gd name="T76" fmla="*/ 53 w 64"/>
                <a:gd name="T77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64">
                  <a:moveTo>
                    <a:pt x="47" y="1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37" y="3"/>
                    <a:pt x="23" y="21"/>
                  </a:cubicBezTo>
                  <a:cubicBezTo>
                    <a:pt x="23" y="21"/>
                    <a:pt x="11" y="35"/>
                    <a:pt x="0" y="34"/>
                  </a:cubicBezTo>
                  <a:cubicBezTo>
                    <a:pt x="0" y="34"/>
                    <a:pt x="12" y="56"/>
                    <a:pt x="12" y="58"/>
                  </a:cubicBezTo>
                  <a:cubicBezTo>
                    <a:pt x="13" y="59"/>
                    <a:pt x="16" y="64"/>
                    <a:pt x="16" y="64"/>
                  </a:cubicBezTo>
                  <a:cubicBezTo>
                    <a:pt x="16" y="64"/>
                    <a:pt x="30" y="59"/>
                    <a:pt x="41" y="46"/>
                  </a:cubicBezTo>
                  <a:cubicBezTo>
                    <a:pt x="41" y="46"/>
                    <a:pt x="53" y="33"/>
                    <a:pt x="64" y="32"/>
                  </a:cubicBezTo>
                  <a:lnTo>
                    <a:pt x="47" y="1"/>
                  </a:lnTo>
                  <a:close/>
                  <a:moveTo>
                    <a:pt x="55" y="23"/>
                  </a:moveTo>
                  <a:cubicBezTo>
                    <a:pt x="55" y="23"/>
                    <a:pt x="52" y="25"/>
                    <a:pt x="49" y="2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0"/>
                    <a:pt x="52" y="17"/>
                    <a:pt x="52" y="17"/>
                  </a:cubicBezTo>
                  <a:lnTo>
                    <a:pt x="55" y="23"/>
                  </a:lnTo>
                  <a:close/>
                  <a:moveTo>
                    <a:pt x="45" y="4"/>
                  </a:move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5" y="12"/>
                    <a:pt x="42" y="14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1" y="6"/>
                    <a:pt x="45" y="4"/>
                    <a:pt x="45" y="4"/>
                  </a:cubicBezTo>
                  <a:close/>
                  <a:moveTo>
                    <a:pt x="43" y="15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2" y="23"/>
                    <a:pt x="41" y="25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9" y="18"/>
                    <a:pt x="43" y="15"/>
                    <a:pt x="43" y="15"/>
                  </a:cubicBezTo>
                  <a:close/>
                  <a:moveTo>
                    <a:pt x="34" y="13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3" y="22"/>
                    <a:pt x="31" y="24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6"/>
                    <a:pt x="34" y="13"/>
                    <a:pt x="34" y="13"/>
                  </a:cubicBezTo>
                  <a:close/>
                  <a:moveTo>
                    <a:pt x="31" y="25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2" y="33"/>
                    <a:pt x="28" y="3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31" y="25"/>
                    <a:pt x="31" y="25"/>
                  </a:cubicBezTo>
                  <a:close/>
                  <a:moveTo>
                    <a:pt x="22" y="25"/>
                  </a:move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19" y="3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22" y="25"/>
                    <a:pt x="22" y="25"/>
                  </a:cubicBezTo>
                  <a:close/>
                  <a:moveTo>
                    <a:pt x="19" y="36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0" y="43"/>
                    <a:pt x="16" y="44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9"/>
                    <a:pt x="19" y="36"/>
                    <a:pt x="19" y="36"/>
                  </a:cubicBezTo>
                  <a:close/>
                  <a:moveTo>
                    <a:pt x="4" y="36"/>
                  </a:moveTo>
                  <a:cubicBezTo>
                    <a:pt x="7" y="35"/>
                    <a:pt x="10" y="33"/>
                    <a:pt x="10" y="3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0" y="40"/>
                    <a:pt x="6" y="41"/>
                  </a:cubicBezTo>
                  <a:lnTo>
                    <a:pt x="4" y="36"/>
                  </a:lnTo>
                  <a:close/>
                  <a:moveTo>
                    <a:pt x="13" y="54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2" y="48"/>
                    <a:pt x="17" y="46"/>
                    <a:pt x="17" y="46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7" y="53"/>
                    <a:pt x="13" y="54"/>
                  </a:cubicBezTo>
                  <a:close/>
                  <a:moveTo>
                    <a:pt x="23" y="57"/>
                  </a:moveTo>
                  <a:cubicBezTo>
                    <a:pt x="20" y="52"/>
                    <a:pt x="20" y="52"/>
                    <a:pt x="20" y="52"/>
                  </a:cubicBezTo>
                  <a:cubicBezTo>
                    <a:pt x="22" y="51"/>
                    <a:pt x="26" y="48"/>
                    <a:pt x="26" y="48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6" y="56"/>
                    <a:pt x="23" y="57"/>
                  </a:cubicBezTo>
                  <a:close/>
                  <a:moveTo>
                    <a:pt x="26" y="47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8" y="36"/>
                    <a:pt x="28" y="3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0" y="44"/>
                    <a:pt x="26" y="47"/>
                  </a:cubicBezTo>
                  <a:close/>
                  <a:moveTo>
                    <a:pt x="35" y="49"/>
                  </a:moveTo>
                  <a:cubicBezTo>
                    <a:pt x="32" y="43"/>
                    <a:pt x="32" y="43"/>
                    <a:pt x="32" y="43"/>
                  </a:cubicBezTo>
                  <a:cubicBezTo>
                    <a:pt x="33" y="42"/>
                    <a:pt x="37" y="38"/>
                    <a:pt x="37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6"/>
                    <a:pt x="35" y="49"/>
                  </a:cubicBezTo>
                  <a:close/>
                  <a:moveTo>
                    <a:pt x="38" y="37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7" y="29"/>
                    <a:pt x="40" y="26"/>
                    <a:pt x="40" y="26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38" y="37"/>
                  </a:lnTo>
                  <a:close/>
                  <a:moveTo>
                    <a:pt x="47" y="39"/>
                  </a:moveTo>
                  <a:cubicBezTo>
                    <a:pt x="44" y="33"/>
                    <a:pt x="44" y="33"/>
                    <a:pt x="44" y="33"/>
                  </a:cubicBezTo>
                  <a:cubicBezTo>
                    <a:pt x="45" y="31"/>
                    <a:pt x="50" y="28"/>
                    <a:pt x="50" y="28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49" y="36"/>
                    <a:pt x="4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3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3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35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1472770" y="1759899"/>
            <a:ext cx="2017283" cy="3336114"/>
          </a:xfrm>
          <a:custGeom>
            <a:avLst/>
            <a:gdLst>
              <a:gd name="T0" fmla="*/ 966 w 1077"/>
              <a:gd name="T1" fmla="*/ 315 h 1781"/>
              <a:gd name="T2" fmla="*/ 793 w 1077"/>
              <a:gd name="T3" fmla="*/ 486 h 1781"/>
              <a:gd name="T4" fmla="*/ 650 w 1077"/>
              <a:gd name="T5" fmla="*/ 297 h 1781"/>
              <a:gd name="T6" fmla="*/ 625 w 1077"/>
              <a:gd name="T7" fmla="*/ 266 h 1781"/>
              <a:gd name="T8" fmla="*/ 632 w 1077"/>
              <a:gd name="T9" fmla="*/ 236 h 1781"/>
              <a:gd name="T10" fmla="*/ 682 w 1077"/>
              <a:gd name="T11" fmla="*/ 187 h 1781"/>
              <a:gd name="T12" fmla="*/ 698 w 1077"/>
              <a:gd name="T13" fmla="*/ 150 h 1781"/>
              <a:gd name="T14" fmla="*/ 665 w 1077"/>
              <a:gd name="T15" fmla="*/ 82 h 1781"/>
              <a:gd name="T16" fmla="*/ 661 w 1077"/>
              <a:gd name="T17" fmla="*/ 50 h 1781"/>
              <a:gd name="T18" fmla="*/ 627 w 1077"/>
              <a:gd name="T19" fmla="*/ 24 h 1781"/>
              <a:gd name="T20" fmla="*/ 576 w 1077"/>
              <a:gd name="T21" fmla="*/ 3 h 1781"/>
              <a:gd name="T22" fmla="*/ 492 w 1077"/>
              <a:gd name="T23" fmla="*/ 48 h 1781"/>
              <a:gd name="T24" fmla="*/ 471 w 1077"/>
              <a:gd name="T25" fmla="*/ 119 h 1781"/>
              <a:gd name="T26" fmla="*/ 513 w 1077"/>
              <a:gd name="T27" fmla="*/ 199 h 1781"/>
              <a:gd name="T28" fmla="*/ 495 w 1077"/>
              <a:gd name="T29" fmla="*/ 223 h 1781"/>
              <a:gd name="T30" fmla="*/ 386 w 1077"/>
              <a:gd name="T31" fmla="*/ 230 h 1781"/>
              <a:gd name="T32" fmla="*/ 106 w 1077"/>
              <a:gd name="T33" fmla="*/ 313 h 1781"/>
              <a:gd name="T34" fmla="*/ 60 w 1077"/>
              <a:gd name="T35" fmla="*/ 630 h 1781"/>
              <a:gd name="T36" fmla="*/ 138 w 1077"/>
              <a:gd name="T37" fmla="*/ 599 h 1781"/>
              <a:gd name="T38" fmla="*/ 169 w 1077"/>
              <a:gd name="T39" fmla="*/ 527 h 1781"/>
              <a:gd name="T40" fmla="*/ 176 w 1077"/>
              <a:gd name="T41" fmla="*/ 406 h 1781"/>
              <a:gd name="T42" fmla="*/ 220 w 1077"/>
              <a:gd name="T43" fmla="*/ 373 h 1781"/>
              <a:gd name="T44" fmla="*/ 308 w 1077"/>
              <a:gd name="T45" fmla="*/ 360 h 1781"/>
              <a:gd name="T46" fmla="*/ 317 w 1077"/>
              <a:gd name="T47" fmla="*/ 358 h 1781"/>
              <a:gd name="T48" fmla="*/ 256 w 1077"/>
              <a:gd name="T49" fmla="*/ 760 h 1781"/>
              <a:gd name="T50" fmla="*/ 254 w 1077"/>
              <a:gd name="T51" fmla="*/ 794 h 1781"/>
              <a:gd name="T52" fmla="*/ 261 w 1077"/>
              <a:gd name="T53" fmla="*/ 896 h 1781"/>
              <a:gd name="T54" fmla="*/ 123 w 1077"/>
              <a:gd name="T55" fmla="*/ 1406 h 1781"/>
              <a:gd name="T56" fmla="*/ 47 w 1077"/>
              <a:gd name="T57" fmla="*/ 1578 h 1781"/>
              <a:gd name="T58" fmla="*/ 4 w 1077"/>
              <a:gd name="T59" fmla="*/ 1633 h 1781"/>
              <a:gd name="T60" fmla="*/ 56 w 1077"/>
              <a:gd name="T61" fmla="*/ 1688 h 1781"/>
              <a:gd name="T62" fmla="*/ 104 w 1077"/>
              <a:gd name="T63" fmla="*/ 1714 h 1781"/>
              <a:gd name="T64" fmla="*/ 122 w 1077"/>
              <a:gd name="T65" fmla="*/ 1741 h 1781"/>
              <a:gd name="T66" fmla="*/ 174 w 1077"/>
              <a:gd name="T67" fmla="*/ 1703 h 1781"/>
              <a:gd name="T68" fmla="*/ 161 w 1077"/>
              <a:gd name="T69" fmla="*/ 1636 h 1781"/>
              <a:gd name="T70" fmla="*/ 323 w 1077"/>
              <a:gd name="T71" fmla="*/ 1294 h 1781"/>
              <a:gd name="T72" fmla="*/ 385 w 1077"/>
              <a:gd name="T73" fmla="*/ 1152 h 1781"/>
              <a:gd name="T74" fmla="*/ 481 w 1077"/>
              <a:gd name="T75" fmla="*/ 943 h 1781"/>
              <a:gd name="T76" fmla="*/ 699 w 1077"/>
              <a:gd name="T77" fmla="*/ 879 h 1781"/>
              <a:gd name="T78" fmla="*/ 682 w 1077"/>
              <a:gd name="T79" fmla="*/ 976 h 1781"/>
              <a:gd name="T80" fmla="*/ 632 w 1077"/>
              <a:gd name="T81" fmla="*/ 1141 h 1781"/>
              <a:gd name="T82" fmla="*/ 618 w 1077"/>
              <a:gd name="T83" fmla="*/ 1225 h 1781"/>
              <a:gd name="T84" fmla="*/ 670 w 1077"/>
              <a:gd name="T85" fmla="*/ 1269 h 1781"/>
              <a:gd name="T86" fmla="*/ 795 w 1077"/>
              <a:gd name="T87" fmla="*/ 1285 h 1781"/>
              <a:gd name="T88" fmla="*/ 830 w 1077"/>
              <a:gd name="T89" fmla="*/ 1219 h 1781"/>
              <a:gd name="T90" fmla="*/ 746 w 1077"/>
              <a:gd name="T91" fmla="*/ 1165 h 1781"/>
              <a:gd name="T92" fmla="*/ 840 w 1077"/>
              <a:gd name="T93" fmla="*/ 864 h 1781"/>
              <a:gd name="T94" fmla="*/ 831 w 1077"/>
              <a:gd name="T95" fmla="*/ 762 h 1781"/>
              <a:gd name="T96" fmla="*/ 507 w 1077"/>
              <a:gd name="T97" fmla="*/ 757 h 1781"/>
              <a:gd name="T98" fmla="*/ 508 w 1077"/>
              <a:gd name="T99" fmla="*/ 758 h 1781"/>
              <a:gd name="T100" fmla="*/ 560 w 1077"/>
              <a:gd name="T101" fmla="*/ 658 h 1781"/>
              <a:gd name="T102" fmla="*/ 607 w 1077"/>
              <a:gd name="T103" fmla="*/ 511 h 1781"/>
              <a:gd name="T104" fmla="*/ 643 w 1077"/>
              <a:gd name="T105" fmla="*/ 449 h 1781"/>
              <a:gd name="T106" fmla="*/ 784 w 1077"/>
              <a:gd name="T107" fmla="*/ 596 h 1781"/>
              <a:gd name="T108" fmla="*/ 836 w 1077"/>
              <a:gd name="T109" fmla="*/ 566 h 1781"/>
              <a:gd name="T110" fmla="*/ 999 w 1077"/>
              <a:gd name="T111" fmla="*/ 402 h 1781"/>
              <a:gd name="T112" fmla="*/ 1042 w 1077"/>
              <a:gd name="T113" fmla="*/ 374 h 1781"/>
              <a:gd name="T114" fmla="*/ 1033 w 1077"/>
              <a:gd name="T115" fmla="*/ 280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77" h="1781">
                <a:moveTo>
                  <a:pt x="1033" y="280"/>
                </a:moveTo>
                <a:cubicBezTo>
                  <a:pt x="1018" y="287"/>
                  <a:pt x="970" y="303"/>
                  <a:pt x="966" y="315"/>
                </a:cubicBezTo>
                <a:cubicBezTo>
                  <a:pt x="962" y="326"/>
                  <a:pt x="967" y="350"/>
                  <a:pt x="951" y="359"/>
                </a:cubicBezTo>
                <a:cubicBezTo>
                  <a:pt x="936" y="368"/>
                  <a:pt x="803" y="466"/>
                  <a:pt x="793" y="486"/>
                </a:cubicBezTo>
                <a:cubicBezTo>
                  <a:pt x="793" y="486"/>
                  <a:pt x="745" y="390"/>
                  <a:pt x="717" y="375"/>
                </a:cubicBezTo>
                <a:cubicBezTo>
                  <a:pt x="717" y="375"/>
                  <a:pt x="708" y="301"/>
                  <a:pt x="650" y="297"/>
                </a:cubicBezTo>
                <a:cubicBezTo>
                  <a:pt x="629" y="296"/>
                  <a:pt x="617" y="294"/>
                  <a:pt x="609" y="291"/>
                </a:cubicBezTo>
                <a:cubicBezTo>
                  <a:pt x="625" y="266"/>
                  <a:pt x="625" y="266"/>
                  <a:pt x="625" y="266"/>
                </a:cubicBezTo>
                <a:cubicBezTo>
                  <a:pt x="609" y="266"/>
                  <a:pt x="609" y="266"/>
                  <a:pt x="609" y="266"/>
                </a:cubicBezTo>
                <a:cubicBezTo>
                  <a:pt x="617" y="253"/>
                  <a:pt x="628" y="236"/>
                  <a:pt x="632" y="236"/>
                </a:cubicBezTo>
                <a:cubicBezTo>
                  <a:pt x="637" y="235"/>
                  <a:pt x="674" y="230"/>
                  <a:pt x="679" y="228"/>
                </a:cubicBezTo>
                <a:cubicBezTo>
                  <a:pt x="683" y="225"/>
                  <a:pt x="687" y="201"/>
                  <a:pt x="682" y="187"/>
                </a:cubicBezTo>
                <a:cubicBezTo>
                  <a:pt x="677" y="173"/>
                  <a:pt x="687" y="159"/>
                  <a:pt x="687" y="159"/>
                </a:cubicBezTo>
                <a:cubicBezTo>
                  <a:pt x="698" y="150"/>
                  <a:pt x="698" y="150"/>
                  <a:pt x="698" y="150"/>
                </a:cubicBezTo>
                <a:cubicBezTo>
                  <a:pt x="698" y="150"/>
                  <a:pt x="684" y="128"/>
                  <a:pt x="676" y="117"/>
                </a:cubicBezTo>
                <a:cubicBezTo>
                  <a:pt x="667" y="106"/>
                  <a:pt x="669" y="92"/>
                  <a:pt x="665" y="82"/>
                </a:cubicBezTo>
                <a:cubicBezTo>
                  <a:pt x="661" y="72"/>
                  <a:pt x="672" y="65"/>
                  <a:pt x="672" y="65"/>
                </a:cubicBezTo>
                <a:cubicBezTo>
                  <a:pt x="672" y="65"/>
                  <a:pt x="668" y="55"/>
                  <a:pt x="661" y="50"/>
                </a:cubicBezTo>
                <a:cubicBezTo>
                  <a:pt x="653" y="46"/>
                  <a:pt x="666" y="44"/>
                  <a:pt x="649" y="36"/>
                </a:cubicBezTo>
                <a:cubicBezTo>
                  <a:pt x="632" y="28"/>
                  <a:pt x="641" y="32"/>
                  <a:pt x="627" y="24"/>
                </a:cubicBezTo>
                <a:cubicBezTo>
                  <a:pt x="612" y="16"/>
                  <a:pt x="634" y="21"/>
                  <a:pt x="612" y="16"/>
                </a:cubicBezTo>
                <a:cubicBezTo>
                  <a:pt x="591" y="11"/>
                  <a:pt x="579" y="3"/>
                  <a:pt x="576" y="3"/>
                </a:cubicBezTo>
                <a:cubicBezTo>
                  <a:pt x="573" y="3"/>
                  <a:pt x="582" y="6"/>
                  <a:pt x="573" y="3"/>
                </a:cubicBezTo>
                <a:cubicBezTo>
                  <a:pt x="563" y="0"/>
                  <a:pt x="498" y="33"/>
                  <a:pt x="492" y="48"/>
                </a:cubicBezTo>
                <a:cubicBezTo>
                  <a:pt x="485" y="64"/>
                  <a:pt x="475" y="83"/>
                  <a:pt x="475" y="83"/>
                </a:cubicBezTo>
                <a:cubicBezTo>
                  <a:pt x="475" y="83"/>
                  <a:pt x="469" y="104"/>
                  <a:pt x="471" y="119"/>
                </a:cubicBezTo>
                <a:cubicBezTo>
                  <a:pt x="474" y="134"/>
                  <a:pt x="484" y="147"/>
                  <a:pt x="488" y="152"/>
                </a:cubicBezTo>
                <a:cubicBezTo>
                  <a:pt x="491" y="156"/>
                  <a:pt x="508" y="184"/>
                  <a:pt x="513" y="199"/>
                </a:cubicBezTo>
                <a:cubicBezTo>
                  <a:pt x="517" y="212"/>
                  <a:pt x="521" y="228"/>
                  <a:pt x="506" y="235"/>
                </a:cubicBezTo>
                <a:cubicBezTo>
                  <a:pt x="495" y="223"/>
                  <a:pt x="495" y="223"/>
                  <a:pt x="495" y="223"/>
                </a:cubicBezTo>
                <a:cubicBezTo>
                  <a:pt x="476" y="237"/>
                  <a:pt x="476" y="237"/>
                  <a:pt x="476" y="237"/>
                </a:cubicBezTo>
                <a:cubicBezTo>
                  <a:pt x="454" y="233"/>
                  <a:pt x="427" y="222"/>
                  <a:pt x="386" y="230"/>
                </a:cubicBezTo>
                <a:cubicBezTo>
                  <a:pt x="333" y="241"/>
                  <a:pt x="313" y="257"/>
                  <a:pt x="281" y="265"/>
                </a:cubicBezTo>
                <a:cubicBezTo>
                  <a:pt x="249" y="272"/>
                  <a:pt x="128" y="293"/>
                  <a:pt x="106" y="313"/>
                </a:cubicBezTo>
                <a:cubicBezTo>
                  <a:pt x="84" y="332"/>
                  <a:pt x="76" y="418"/>
                  <a:pt x="82" y="553"/>
                </a:cubicBezTo>
                <a:cubicBezTo>
                  <a:pt x="82" y="553"/>
                  <a:pt x="62" y="616"/>
                  <a:pt x="60" y="630"/>
                </a:cubicBezTo>
                <a:cubicBezTo>
                  <a:pt x="59" y="644"/>
                  <a:pt x="67" y="703"/>
                  <a:pt x="139" y="690"/>
                </a:cubicBezTo>
                <a:cubicBezTo>
                  <a:pt x="203" y="679"/>
                  <a:pt x="151" y="622"/>
                  <a:pt x="138" y="599"/>
                </a:cubicBezTo>
                <a:cubicBezTo>
                  <a:pt x="146" y="594"/>
                  <a:pt x="154" y="590"/>
                  <a:pt x="154" y="590"/>
                </a:cubicBezTo>
                <a:cubicBezTo>
                  <a:pt x="154" y="590"/>
                  <a:pt x="168" y="554"/>
                  <a:pt x="169" y="527"/>
                </a:cubicBezTo>
                <a:cubicBezTo>
                  <a:pt x="169" y="510"/>
                  <a:pt x="174" y="454"/>
                  <a:pt x="176" y="409"/>
                </a:cubicBezTo>
                <a:cubicBezTo>
                  <a:pt x="176" y="408"/>
                  <a:pt x="176" y="407"/>
                  <a:pt x="176" y="406"/>
                </a:cubicBezTo>
                <a:cubicBezTo>
                  <a:pt x="178" y="394"/>
                  <a:pt x="179" y="384"/>
                  <a:pt x="180" y="378"/>
                </a:cubicBezTo>
                <a:cubicBezTo>
                  <a:pt x="190" y="376"/>
                  <a:pt x="204" y="375"/>
                  <a:pt x="220" y="373"/>
                </a:cubicBezTo>
                <a:cubicBezTo>
                  <a:pt x="224" y="373"/>
                  <a:pt x="229" y="373"/>
                  <a:pt x="234" y="372"/>
                </a:cubicBezTo>
                <a:cubicBezTo>
                  <a:pt x="265" y="370"/>
                  <a:pt x="294" y="364"/>
                  <a:pt x="308" y="360"/>
                </a:cubicBezTo>
                <a:cubicBezTo>
                  <a:pt x="308" y="360"/>
                  <a:pt x="308" y="360"/>
                  <a:pt x="308" y="360"/>
                </a:cubicBezTo>
                <a:cubicBezTo>
                  <a:pt x="311" y="360"/>
                  <a:pt x="314" y="359"/>
                  <a:pt x="317" y="358"/>
                </a:cubicBezTo>
                <a:cubicBezTo>
                  <a:pt x="317" y="360"/>
                  <a:pt x="319" y="371"/>
                  <a:pt x="322" y="385"/>
                </a:cubicBezTo>
                <a:cubicBezTo>
                  <a:pt x="310" y="466"/>
                  <a:pt x="270" y="740"/>
                  <a:pt x="256" y="760"/>
                </a:cubicBezTo>
                <a:cubicBezTo>
                  <a:pt x="240" y="784"/>
                  <a:pt x="232" y="799"/>
                  <a:pt x="232" y="799"/>
                </a:cubicBezTo>
                <a:cubicBezTo>
                  <a:pt x="232" y="799"/>
                  <a:pt x="242" y="797"/>
                  <a:pt x="254" y="794"/>
                </a:cubicBezTo>
                <a:cubicBezTo>
                  <a:pt x="250" y="811"/>
                  <a:pt x="249" y="832"/>
                  <a:pt x="252" y="861"/>
                </a:cubicBezTo>
                <a:cubicBezTo>
                  <a:pt x="252" y="861"/>
                  <a:pt x="254" y="876"/>
                  <a:pt x="261" y="896"/>
                </a:cubicBezTo>
                <a:cubicBezTo>
                  <a:pt x="247" y="979"/>
                  <a:pt x="227" y="1177"/>
                  <a:pt x="200" y="1256"/>
                </a:cubicBezTo>
                <a:cubicBezTo>
                  <a:pt x="174" y="1282"/>
                  <a:pt x="141" y="1326"/>
                  <a:pt x="123" y="1406"/>
                </a:cubicBezTo>
                <a:cubicBezTo>
                  <a:pt x="123" y="1406"/>
                  <a:pt x="123" y="1406"/>
                  <a:pt x="123" y="1406"/>
                </a:cubicBezTo>
                <a:cubicBezTo>
                  <a:pt x="86" y="1483"/>
                  <a:pt x="47" y="1577"/>
                  <a:pt x="47" y="1578"/>
                </a:cubicBezTo>
                <a:cubicBezTo>
                  <a:pt x="25" y="1596"/>
                  <a:pt x="10" y="1604"/>
                  <a:pt x="5" y="1627"/>
                </a:cubicBezTo>
                <a:cubicBezTo>
                  <a:pt x="4" y="1630"/>
                  <a:pt x="4" y="1631"/>
                  <a:pt x="4" y="1633"/>
                </a:cubicBezTo>
                <a:cubicBezTo>
                  <a:pt x="0" y="1665"/>
                  <a:pt x="0" y="1665"/>
                  <a:pt x="0" y="1665"/>
                </a:cubicBezTo>
                <a:cubicBezTo>
                  <a:pt x="0" y="1665"/>
                  <a:pt x="44" y="1698"/>
                  <a:pt x="56" y="1688"/>
                </a:cubicBezTo>
                <a:cubicBezTo>
                  <a:pt x="64" y="1682"/>
                  <a:pt x="74" y="1683"/>
                  <a:pt x="85" y="1692"/>
                </a:cubicBezTo>
                <a:cubicBezTo>
                  <a:pt x="91" y="1698"/>
                  <a:pt x="97" y="1705"/>
                  <a:pt x="104" y="1714"/>
                </a:cubicBezTo>
                <a:cubicBezTo>
                  <a:pt x="105" y="1715"/>
                  <a:pt x="105" y="1716"/>
                  <a:pt x="106" y="1717"/>
                </a:cubicBezTo>
                <a:cubicBezTo>
                  <a:pt x="111" y="1724"/>
                  <a:pt x="116" y="1731"/>
                  <a:pt x="122" y="1741"/>
                </a:cubicBezTo>
                <a:cubicBezTo>
                  <a:pt x="122" y="1741"/>
                  <a:pt x="153" y="1781"/>
                  <a:pt x="193" y="1765"/>
                </a:cubicBezTo>
                <a:cubicBezTo>
                  <a:pt x="193" y="1765"/>
                  <a:pt x="208" y="1732"/>
                  <a:pt x="174" y="1703"/>
                </a:cubicBezTo>
                <a:cubicBezTo>
                  <a:pt x="147" y="1680"/>
                  <a:pt x="145" y="1650"/>
                  <a:pt x="148" y="1630"/>
                </a:cubicBezTo>
                <a:cubicBezTo>
                  <a:pt x="161" y="1636"/>
                  <a:pt x="161" y="1636"/>
                  <a:pt x="161" y="1636"/>
                </a:cubicBezTo>
                <a:cubicBezTo>
                  <a:pt x="161" y="1636"/>
                  <a:pt x="161" y="1636"/>
                  <a:pt x="170" y="1587"/>
                </a:cubicBezTo>
                <a:cubicBezTo>
                  <a:pt x="179" y="1539"/>
                  <a:pt x="301" y="1314"/>
                  <a:pt x="323" y="1294"/>
                </a:cubicBezTo>
                <a:cubicBezTo>
                  <a:pt x="336" y="1282"/>
                  <a:pt x="352" y="1230"/>
                  <a:pt x="365" y="1185"/>
                </a:cubicBezTo>
                <a:cubicBezTo>
                  <a:pt x="372" y="1176"/>
                  <a:pt x="379" y="1165"/>
                  <a:pt x="385" y="1152"/>
                </a:cubicBezTo>
                <a:cubicBezTo>
                  <a:pt x="404" y="1111"/>
                  <a:pt x="437" y="960"/>
                  <a:pt x="437" y="960"/>
                </a:cubicBezTo>
                <a:cubicBezTo>
                  <a:pt x="437" y="960"/>
                  <a:pt x="470" y="949"/>
                  <a:pt x="481" y="943"/>
                </a:cubicBezTo>
                <a:cubicBezTo>
                  <a:pt x="492" y="938"/>
                  <a:pt x="508" y="937"/>
                  <a:pt x="573" y="923"/>
                </a:cubicBezTo>
                <a:cubicBezTo>
                  <a:pt x="637" y="908"/>
                  <a:pt x="699" y="879"/>
                  <a:pt x="699" y="879"/>
                </a:cubicBezTo>
                <a:cubicBezTo>
                  <a:pt x="699" y="879"/>
                  <a:pt x="679" y="928"/>
                  <a:pt x="681" y="965"/>
                </a:cubicBezTo>
                <a:cubicBezTo>
                  <a:pt x="681" y="969"/>
                  <a:pt x="682" y="972"/>
                  <a:pt x="682" y="976"/>
                </a:cubicBezTo>
                <a:cubicBezTo>
                  <a:pt x="673" y="1023"/>
                  <a:pt x="663" y="1072"/>
                  <a:pt x="657" y="1085"/>
                </a:cubicBezTo>
                <a:cubicBezTo>
                  <a:pt x="645" y="1110"/>
                  <a:pt x="632" y="1141"/>
                  <a:pt x="632" y="1141"/>
                </a:cubicBezTo>
                <a:cubicBezTo>
                  <a:pt x="632" y="1141"/>
                  <a:pt x="639" y="1142"/>
                  <a:pt x="649" y="1143"/>
                </a:cubicBezTo>
                <a:cubicBezTo>
                  <a:pt x="633" y="1177"/>
                  <a:pt x="615" y="1211"/>
                  <a:pt x="618" y="1225"/>
                </a:cubicBezTo>
                <a:cubicBezTo>
                  <a:pt x="614" y="1247"/>
                  <a:pt x="614" y="1247"/>
                  <a:pt x="614" y="1247"/>
                </a:cubicBezTo>
                <a:cubicBezTo>
                  <a:pt x="670" y="1269"/>
                  <a:pt x="670" y="1269"/>
                  <a:pt x="670" y="1269"/>
                </a:cubicBezTo>
                <a:cubicBezTo>
                  <a:pt x="670" y="1269"/>
                  <a:pt x="694" y="1263"/>
                  <a:pt x="728" y="1274"/>
                </a:cubicBezTo>
                <a:cubicBezTo>
                  <a:pt x="752" y="1285"/>
                  <a:pt x="777" y="1293"/>
                  <a:pt x="795" y="1285"/>
                </a:cubicBezTo>
                <a:cubicBezTo>
                  <a:pt x="825" y="1273"/>
                  <a:pt x="867" y="1244"/>
                  <a:pt x="867" y="1226"/>
                </a:cubicBezTo>
                <a:cubicBezTo>
                  <a:pt x="867" y="1208"/>
                  <a:pt x="855" y="1215"/>
                  <a:pt x="830" y="1219"/>
                </a:cubicBezTo>
                <a:cubicBezTo>
                  <a:pt x="806" y="1223"/>
                  <a:pt x="766" y="1195"/>
                  <a:pt x="753" y="1179"/>
                </a:cubicBezTo>
                <a:cubicBezTo>
                  <a:pt x="750" y="1176"/>
                  <a:pt x="748" y="1171"/>
                  <a:pt x="746" y="1165"/>
                </a:cubicBezTo>
                <a:cubicBezTo>
                  <a:pt x="753" y="1179"/>
                  <a:pt x="766" y="1180"/>
                  <a:pt x="766" y="1180"/>
                </a:cubicBezTo>
                <a:cubicBezTo>
                  <a:pt x="766" y="1180"/>
                  <a:pt x="817" y="952"/>
                  <a:pt x="840" y="864"/>
                </a:cubicBezTo>
                <a:cubicBezTo>
                  <a:pt x="840" y="864"/>
                  <a:pt x="840" y="864"/>
                  <a:pt x="840" y="864"/>
                </a:cubicBezTo>
                <a:cubicBezTo>
                  <a:pt x="856" y="847"/>
                  <a:pt x="886" y="780"/>
                  <a:pt x="831" y="762"/>
                </a:cubicBezTo>
                <a:cubicBezTo>
                  <a:pt x="777" y="744"/>
                  <a:pt x="577" y="746"/>
                  <a:pt x="521" y="760"/>
                </a:cubicBezTo>
                <a:cubicBezTo>
                  <a:pt x="514" y="762"/>
                  <a:pt x="510" y="761"/>
                  <a:pt x="507" y="757"/>
                </a:cubicBezTo>
                <a:cubicBezTo>
                  <a:pt x="508" y="757"/>
                  <a:pt x="508" y="757"/>
                  <a:pt x="508" y="757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6" y="738"/>
                  <a:pt x="536" y="738"/>
                  <a:pt x="536" y="738"/>
                </a:cubicBezTo>
                <a:cubicBezTo>
                  <a:pt x="536" y="738"/>
                  <a:pt x="543" y="691"/>
                  <a:pt x="560" y="658"/>
                </a:cubicBezTo>
                <a:cubicBezTo>
                  <a:pt x="576" y="625"/>
                  <a:pt x="599" y="520"/>
                  <a:pt x="607" y="511"/>
                </a:cubicBezTo>
                <a:cubicBezTo>
                  <a:pt x="607" y="511"/>
                  <a:pt x="607" y="511"/>
                  <a:pt x="607" y="511"/>
                </a:cubicBezTo>
                <a:cubicBezTo>
                  <a:pt x="611" y="506"/>
                  <a:pt x="615" y="500"/>
                  <a:pt x="620" y="491"/>
                </a:cubicBezTo>
                <a:cubicBezTo>
                  <a:pt x="634" y="465"/>
                  <a:pt x="643" y="449"/>
                  <a:pt x="643" y="449"/>
                </a:cubicBezTo>
                <a:cubicBezTo>
                  <a:pt x="643" y="449"/>
                  <a:pt x="695" y="520"/>
                  <a:pt x="715" y="529"/>
                </a:cubicBezTo>
                <a:cubicBezTo>
                  <a:pt x="734" y="537"/>
                  <a:pt x="767" y="599"/>
                  <a:pt x="784" y="596"/>
                </a:cubicBezTo>
                <a:cubicBezTo>
                  <a:pt x="795" y="594"/>
                  <a:pt x="812" y="585"/>
                  <a:pt x="836" y="566"/>
                </a:cubicBezTo>
                <a:cubicBezTo>
                  <a:pt x="836" y="566"/>
                  <a:pt x="836" y="566"/>
                  <a:pt x="836" y="566"/>
                </a:cubicBezTo>
                <a:cubicBezTo>
                  <a:pt x="872" y="554"/>
                  <a:pt x="1000" y="429"/>
                  <a:pt x="1013" y="425"/>
                </a:cubicBezTo>
                <a:cubicBezTo>
                  <a:pt x="1019" y="423"/>
                  <a:pt x="1010" y="412"/>
                  <a:pt x="999" y="402"/>
                </a:cubicBezTo>
                <a:cubicBezTo>
                  <a:pt x="1000" y="401"/>
                  <a:pt x="1000" y="401"/>
                  <a:pt x="1001" y="401"/>
                </a:cubicBezTo>
                <a:cubicBezTo>
                  <a:pt x="1016" y="396"/>
                  <a:pt x="1030" y="394"/>
                  <a:pt x="1042" y="374"/>
                </a:cubicBezTo>
                <a:cubicBezTo>
                  <a:pt x="1054" y="355"/>
                  <a:pt x="1077" y="306"/>
                  <a:pt x="1072" y="296"/>
                </a:cubicBezTo>
                <a:cubicBezTo>
                  <a:pt x="1067" y="287"/>
                  <a:pt x="1047" y="274"/>
                  <a:pt x="1033" y="280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2056920" y="4586973"/>
            <a:ext cx="3759233" cy="1351964"/>
          </a:xfrm>
          <a:prstGeom prst="can">
            <a:avLst>
              <a:gd name="adj" fmla="val 50000"/>
            </a:avLst>
          </a:prstGeom>
          <a:solidFill>
            <a:srgbClr val="345C17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2056920" y="4596269"/>
            <a:ext cx="3768535" cy="6680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2696768" y="4072167"/>
            <a:ext cx="3119385" cy="1158085"/>
          </a:xfrm>
          <a:prstGeom prst="can">
            <a:avLst>
              <a:gd name="adj" fmla="val 50000"/>
            </a:avLst>
          </a:prstGeom>
          <a:solidFill>
            <a:srgbClr val="345C17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7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2696768" y="4078815"/>
            <a:ext cx="3119385" cy="5730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1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243908" y="3551213"/>
            <a:ext cx="2572245" cy="1094035"/>
          </a:xfrm>
          <a:prstGeom prst="can">
            <a:avLst>
              <a:gd name="adj" fmla="val 47144"/>
            </a:avLst>
          </a:prstGeom>
          <a:solidFill>
            <a:srgbClr val="345C17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238593" y="3556530"/>
            <a:ext cx="2577560" cy="5091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759644" y="3107941"/>
            <a:ext cx="2056509" cy="896693"/>
          </a:xfrm>
          <a:prstGeom prst="can">
            <a:avLst>
              <a:gd name="adj" fmla="val 40000"/>
            </a:avLst>
          </a:prstGeom>
          <a:solidFill>
            <a:srgbClr val="365A0E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768943" y="3107941"/>
            <a:ext cx="2047210" cy="3586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268038" y="1984154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7248435" y="2279564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268038" y="3291277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7248435" y="3586687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268038" y="4598399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7248435" y="4893809"/>
            <a:ext cx="258354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3415480" y="-1870610"/>
            <a:ext cx="5341898" cy="4404260"/>
            <a:chOff x="-3808134" y="-2251610"/>
            <a:chExt cx="6266124" cy="5166260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730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出自【趣你的PPT】(微信:qunideppt)：最优质的PPT资源库"/>
          <p:cNvSpPr/>
          <p:nvPr/>
        </p:nvSpPr>
        <p:spPr>
          <a:xfrm>
            <a:off x="3048000" y="381000"/>
            <a:ext cx="6096000" cy="60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3357229" y="690229"/>
            <a:ext cx="5477542" cy="5477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36" y="2506838"/>
            <a:ext cx="4595385" cy="3178144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88" y="4647858"/>
            <a:ext cx="1107763" cy="912472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382" y="3434825"/>
            <a:ext cx="1391547" cy="1156002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97" y="3387684"/>
            <a:ext cx="1834283" cy="1849499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23" y="3927773"/>
            <a:ext cx="2867535" cy="1919092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43" y="4767066"/>
            <a:ext cx="1754420" cy="920636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25" y="4310537"/>
            <a:ext cx="1699552" cy="1618305"/>
          </a:xfrm>
          <a:prstGeom prst="rect">
            <a:avLst/>
          </a:prstGeom>
        </p:spPr>
      </p:pic>
      <p:sp>
        <p:nvSpPr>
          <p:cNvPr id="16" name="出自【趣你的PPT】(微信:qunideppt)：最优质的PPT资源库"/>
          <p:cNvSpPr txBox="1"/>
          <p:nvPr/>
        </p:nvSpPr>
        <p:spPr>
          <a:xfrm>
            <a:off x="4514498" y="1029518"/>
            <a:ext cx="950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谢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341172" y="1620975"/>
            <a:ext cx="763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谢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980814" y="1029518"/>
            <a:ext cx="904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观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761467" y="1620975"/>
            <a:ext cx="916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赏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3974555" y="2598702"/>
            <a:ext cx="44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12115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6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出自【趣你的PPT】(微信:qunideppt)：最优质的PPT资源库"/>
          <p:cNvSpPr/>
          <p:nvPr/>
        </p:nvSpPr>
        <p:spPr>
          <a:xfrm>
            <a:off x="3933371" y="732357"/>
            <a:ext cx="4325258" cy="43252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4152776" y="951762"/>
            <a:ext cx="3886447" cy="38864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91" y="2240690"/>
            <a:ext cx="3260536" cy="2254969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79" y="3759795"/>
            <a:ext cx="785984" cy="647421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14" y="2899119"/>
            <a:ext cx="987336" cy="820211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90" y="2865671"/>
            <a:ext cx="1301468" cy="131226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14" y="3248877"/>
            <a:ext cx="2034585" cy="1361642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95" y="3844376"/>
            <a:ext cx="1244803" cy="653213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5" y="3520458"/>
            <a:ext cx="1205873" cy="1148226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 txBox="1"/>
          <p:nvPr/>
        </p:nvSpPr>
        <p:spPr>
          <a:xfrm>
            <a:off x="5481997" y="1337709"/>
            <a:ext cx="1228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壹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922586" y="5479313"/>
            <a:ext cx="834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该原创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模板来自公众号：趣你的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1941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09" y="2532524"/>
            <a:ext cx="1700462" cy="2587026"/>
          </a:xfrm>
          <a:prstGeom prst="rect">
            <a:avLst/>
          </a:prstGeom>
        </p:spPr>
      </p:pic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26" y="2545797"/>
            <a:ext cx="1700462" cy="2587026"/>
          </a:xfrm>
          <a:prstGeom prst="rect">
            <a:avLst/>
          </a:prstGeom>
        </p:spPr>
      </p:pic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43" y="2505456"/>
            <a:ext cx="1700462" cy="2587026"/>
          </a:xfrm>
          <a:prstGeom prst="rect">
            <a:avLst/>
          </a:prstGeom>
        </p:spPr>
      </p:pic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60" y="2505456"/>
            <a:ext cx="1700462" cy="2587026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/>
          <p:nvPr/>
        </p:nvSpPr>
        <p:spPr>
          <a:xfrm>
            <a:off x="9980543" y="2765481"/>
            <a:ext cx="1121466" cy="1121466"/>
          </a:xfrm>
          <a:prstGeom prst="ellipse">
            <a:avLst/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4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26581" y="3095232"/>
            <a:ext cx="429392" cy="461965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124554" y="2765481"/>
            <a:ext cx="1121466" cy="1121466"/>
          </a:xfrm>
          <a:prstGeom prst="ellipse">
            <a:avLst/>
          </a:prstGeom>
          <a:solidFill>
            <a:srgbClr val="F89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rgbClr val="C00000"/>
              </a:solidFill>
              <a:latin typeface="FontAwesome" pitchFamily="2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51343" y="3124845"/>
            <a:ext cx="467888" cy="402739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059367" y="2765481"/>
            <a:ext cx="1121466" cy="1121466"/>
          </a:xfrm>
          <a:prstGeom prst="ellipse">
            <a:avLst/>
          </a:prstGeom>
          <a:solidFill>
            <a:srgbClr val="F89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rgbClr val="C00000"/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86153" y="3150015"/>
            <a:ext cx="467888" cy="352399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065601" y="2765481"/>
            <a:ext cx="1121466" cy="1121466"/>
          </a:xfrm>
          <a:prstGeom prst="ellipse">
            <a:avLst/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0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66124" y="3056657"/>
            <a:ext cx="320420" cy="539115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81684" y="4593580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485765" y="4879485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3457294" y="4593580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461375" y="4879485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451056" y="4593580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455137" y="4879485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9372236" y="4593580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9376317" y="4879485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-3288871" y="-1870610"/>
            <a:ext cx="5341898" cy="4404260"/>
            <a:chOff x="-3808134" y="-2251610"/>
            <a:chExt cx="6266124" cy="5166260"/>
          </a:xfrm>
        </p:grpSpPr>
        <p:pic>
          <p:nvPicPr>
            <p:cNvPr id="3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3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78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2" y="4671786"/>
            <a:ext cx="940724" cy="1359960"/>
          </a:xfrm>
          <a:prstGeom prst="rect">
            <a:avLst/>
          </a:prstGeom>
        </p:spPr>
      </p:pic>
      <p:sp>
        <p:nvSpPr>
          <p:cNvPr id="55" name="出自【趣你的PPT】(微信:qunideppt)：最优质的PPT资源库"/>
          <p:cNvSpPr/>
          <p:nvPr/>
        </p:nvSpPr>
        <p:spPr>
          <a:xfrm>
            <a:off x="838274" y="4797706"/>
            <a:ext cx="554060" cy="554060"/>
          </a:xfrm>
          <a:prstGeom prst="ellips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2" y="2604287"/>
            <a:ext cx="940724" cy="1359960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838274" y="2730207"/>
            <a:ext cx="554060" cy="554060"/>
          </a:xfrm>
          <a:prstGeom prst="ellipse">
            <a:avLst/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881266" y="2734509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861633" y="4799286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576901" y="2578855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580982" y="290085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576901" y="4700051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580982" y="5022052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20" y="4659070"/>
            <a:ext cx="940724" cy="1359960"/>
          </a:xfrm>
          <a:prstGeom prst="rect">
            <a:avLst/>
          </a:prstGeom>
        </p:spPr>
      </p:pic>
      <p:sp>
        <p:nvSpPr>
          <p:cNvPr id="52" name="出自【趣你的PPT】(微信:qunideppt)：最优质的PPT资源库"/>
          <p:cNvSpPr/>
          <p:nvPr/>
        </p:nvSpPr>
        <p:spPr>
          <a:xfrm>
            <a:off x="8468652" y="4784990"/>
            <a:ext cx="554060" cy="554060"/>
          </a:xfrm>
          <a:prstGeom prst="ellips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20" y="2591571"/>
            <a:ext cx="940724" cy="1359960"/>
          </a:xfrm>
          <a:prstGeom prst="rect">
            <a:avLst/>
          </a:prstGeom>
        </p:spPr>
      </p:pic>
      <p:sp>
        <p:nvSpPr>
          <p:cNvPr id="33" name="出自【趣你的PPT】(微信:qunideppt)：最优质的PPT资源库"/>
          <p:cNvSpPr/>
          <p:nvPr/>
        </p:nvSpPr>
        <p:spPr>
          <a:xfrm>
            <a:off x="8468652" y="2717491"/>
            <a:ext cx="554060" cy="554060"/>
          </a:xfrm>
          <a:prstGeom prst="ellipse">
            <a:avLst/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8511644" y="2721793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8511644" y="4786570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208978" y="4687335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213059" y="500933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9208978" y="2628177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213059" y="2950178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1" y="4659070"/>
            <a:ext cx="940724" cy="1359960"/>
          </a:xfrm>
          <a:prstGeom prst="rect">
            <a:avLst/>
          </a:prstGeom>
        </p:spPr>
      </p:pic>
      <p:sp>
        <p:nvSpPr>
          <p:cNvPr id="49" name="出自【趣你的PPT】(微信:qunideppt)：最优质的PPT资源库"/>
          <p:cNvSpPr/>
          <p:nvPr/>
        </p:nvSpPr>
        <p:spPr>
          <a:xfrm>
            <a:off x="4628063" y="4784990"/>
            <a:ext cx="554060" cy="554060"/>
          </a:xfrm>
          <a:prstGeom prst="ellips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1" y="2591571"/>
            <a:ext cx="940724" cy="1359960"/>
          </a:xfrm>
          <a:prstGeom prst="rect">
            <a:avLst/>
          </a:prstGeom>
        </p:spPr>
      </p:pic>
      <p:sp>
        <p:nvSpPr>
          <p:cNvPr id="28" name="出自【趣你的PPT】(微信:qunideppt)：最优质的PPT资源库"/>
          <p:cNvSpPr/>
          <p:nvPr/>
        </p:nvSpPr>
        <p:spPr>
          <a:xfrm>
            <a:off x="4628063" y="2717491"/>
            <a:ext cx="554060" cy="554060"/>
          </a:xfrm>
          <a:prstGeom prst="ellipse">
            <a:avLst/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4665621" y="2721793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4665621" y="4786570"/>
            <a:ext cx="468077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3600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5352165" y="4687335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5356246" y="5009336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5361418" y="2628177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5365499" y="2950178"/>
            <a:ext cx="233399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-3288871" y="-1870610"/>
            <a:ext cx="5341898" cy="4404260"/>
            <a:chOff x="-3808134" y="-2251610"/>
            <a:chExt cx="6266124" cy="5166260"/>
          </a:xfrm>
        </p:grpSpPr>
        <p:pic>
          <p:nvPicPr>
            <p:cNvPr id="5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5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6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64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411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237313" y="2302881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6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237313" y="2235941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5400000">
            <a:off x="5787783" y="2578509"/>
            <a:ext cx="227605" cy="257646"/>
          </a:xfrm>
          <a:prstGeom prst="triangl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6096390" y="2339807"/>
            <a:ext cx="0" cy="339719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>
            <a:off x="1237313" y="3610365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6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237313" y="3543425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5400000">
            <a:off x="5787783" y="3885993"/>
            <a:ext cx="227605" cy="257646"/>
          </a:xfrm>
          <a:prstGeom prst="triangl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1237313" y="4927618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6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1237313" y="4860678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5400000">
            <a:off x="5787783" y="5203246"/>
            <a:ext cx="227605" cy="257646"/>
          </a:xfrm>
          <a:prstGeom prst="triangle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 flipH="1">
            <a:off x="6345397" y="2302881"/>
            <a:ext cx="4609290" cy="94278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flipH="1">
            <a:off x="6345397" y="2235941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6200000" flipH="1">
            <a:off x="6176612" y="2578509"/>
            <a:ext cx="227605" cy="257646"/>
          </a:xfrm>
          <a:prstGeom prst="triangle">
            <a:avLst/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 flipH="1">
            <a:off x="6345397" y="3610365"/>
            <a:ext cx="4609290" cy="94278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flipH="1">
            <a:off x="6345397" y="3543425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rot="16200000" flipH="1">
            <a:off x="6176612" y="3885993"/>
            <a:ext cx="227605" cy="257646"/>
          </a:xfrm>
          <a:prstGeom prst="triangle">
            <a:avLst/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 flipH="1">
            <a:off x="6345397" y="4927618"/>
            <a:ext cx="4609290" cy="94278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 flipH="1">
            <a:off x="6345397" y="4860678"/>
            <a:ext cx="4609290" cy="942783"/>
          </a:xfrm>
          <a:prstGeom prst="roundRect">
            <a:avLst>
              <a:gd name="adj" fmla="val 50000"/>
            </a:avLst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 rot="16200000" flipH="1">
            <a:off x="6176612" y="5203246"/>
            <a:ext cx="227605" cy="257646"/>
          </a:xfrm>
          <a:prstGeom prst="triangle">
            <a:avLst/>
          </a:prstGeom>
          <a:solidFill>
            <a:srgbClr val="34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2464820" y="2321074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468901" y="2606979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2464820" y="3628559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2468901" y="3914464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2464820" y="4945811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2468901" y="5231716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7303148" y="4945811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7307229" y="5231716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7303148" y="3651887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 txBox="1"/>
          <p:nvPr/>
        </p:nvSpPr>
        <p:spPr>
          <a:xfrm>
            <a:off x="7307229" y="3937792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7303148" y="2321074"/>
            <a:ext cx="2338080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出自【趣你的PPT】(微信:qunideppt)：最优质的PPT资源库"/>
          <p:cNvSpPr txBox="1"/>
          <p:nvPr/>
        </p:nvSpPr>
        <p:spPr>
          <a:xfrm>
            <a:off x="7307229" y="2606979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75" y="2375480"/>
            <a:ext cx="725726" cy="725726"/>
          </a:xfrm>
          <a:prstGeom prst="rect">
            <a:avLst/>
          </a:prstGeom>
        </p:spPr>
      </p:pic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1516852" y="2551756"/>
            <a:ext cx="373172" cy="373172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9789E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pic>
        <p:nvPicPr>
          <p:cNvPr id="5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75" y="3660320"/>
            <a:ext cx="725726" cy="725726"/>
          </a:xfrm>
          <a:prstGeom prst="rect">
            <a:avLst/>
          </a:prstGeom>
          <a:solidFill>
            <a:srgbClr val="F9789E"/>
          </a:solidFill>
        </p:spPr>
      </p:pic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52666" y="3847543"/>
            <a:ext cx="310959" cy="334547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pic>
        <p:nvPicPr>
          <p:cNvPr id="6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75" y="5036145"/>
            <a:ext cx="725726" cy="725726"/>
          </a:xfrm>
          <a:prstGeom prst="rect">
            <a:avLst/>
          </a:prstGeom>
          <a:solidFill>
            <a:srgbClr val="F9789E"/>
          </a:solidFill>
        </p:spPr>
      </p:pic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53733" y="5170848"/>
            <a:ext cx="309892" cy="45632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pic>
        <p:nvPicPr>
          <p:cNvPr id="6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80" y="2375480"/>
            <a:ext cx="725726" cy="725726"/>
          </a:xfrm>
          <a:prstGeom prst="rect">
            <a:avLst/>
          </a:prstGeom>
        </p:spPr>
      </p:pic>
      <p:pic>
        <p:nvPicPr>
          <p:cNvPr id="6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80" y="3660320"/>
            <a:ext cx="725726" cy="725726"/>
          </a:xfrm>
          <a:prstGeom prst="rect">
            <a:avLst/>
          </a:prstGeom>
          <a:solidFill>
            <a:srgbClr val="345C17"/>
          </a:solidFill>
        </p:spPr>
      </p:pic>
      <p:pic>
        <p:nvPicPr>
          <p:cNvPr id="6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80" y="5036145"/>
            <a:ext cx="725726" cy="725726"/>
          </a:xfrm>
          <a:prstGeom prst="rect">
            <a:avLst/>
          </a:prstGeom>
        </p:spPr>
      </p:pic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00524" y="3850364"/>
            <a:ext cx="345638" cy="34563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18199" y="5254665"/>
            <a:ext cx="310289" cy="288687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345C17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08380" y="2614621"/>
            <a:ext cx="329927" cy="24744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345C17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grpSp>
        <p:nvGrpSpPr>
          <p:cNvPr id="78" name="Group 77出自【趣你的PPT】(微信:qunideppt)：最优质的PPT资源库"/>
          <p:cNvGrpSpPr/>
          <p:nvPr/>
        </p:nvGrpSpPr>
        <p:grpSpPr>
          <a:xfrm>
            <a:off x="-3288871" y="-1870610"/>
            <a:ext cx="5341898" cy="4404260"/>
            <a:chOff x="-3808134" y="-2251610"/>
            <a:chExt cx="6266124" cy="5166260"/>
          </a:xfrm>
        </p:grpSpPr>
        <p:pic>
          <p:nvPicPr>
            <p:cNvPr id="7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8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8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8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83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4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出自【趣你的PPT】(微信:qunideppt)：最优质的PPT资源库"/>
          <p:cNvSpPr/>
          <p:nvPr/>
        </p:nvSpPr>
        <p:spPr>
          <a:xfrm rot="16200000">
            <a:off x="279553" y="2759313"/>
            <a:ext cx="3929584" cy="2567769"/>
          </a:xfrm>
          <a:prstGeom prst="round2SameRect">
            <a:avLst>
              <a:gd name="adj1" fmla="val 25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 rot="16200000">
            <a:off x="1566532" y="1472337"/>
            <a:ext cx="1355629" cy="2567769"/>
          </a:xfrm>
          <a:prstGeom prst="round2SameRect">
            <a:avLst>
              <a:gd name="adj1" fmla="val 2589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 rot="16200000">
            <a:off x="5415089" y="2759309"/>
            <a:ext cx="3929588" cy="256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 rot="16200000">
            <a:off x="6702069" y="1472333"/>
            <a:ext cx="1355632" cy="256776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 rot="5400000" flipH="1">
            <a:off x="7982861" y="2759313"/>
            <a:ext cx="3929584" cy="2567770"/>
          </a:xfrm>
          <a:prstGeom prst="round2SameRect">
            <a:avLst>
              <a:gd name="adj1" fmla="val 25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 rot="5400000" flipH="1">
            <a:off x="9269838" y="1472336"/>
            <a:ext cx="1355631" cy="2567770"/>
          </a:xfrm>
          <a:prstGeom prst="round2SameRect">
            <a:avLst>
              <a:gd name="adj1" fmla="val 2589"/>
              <a:gd name="adj2" fmla="val 0"/>
            </a:avLst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 rot="16200000">
            <a:off x="2644294" y="2642853"/>
            <a:ext cx="4335646" cy="2857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 rot="16200000">
            <a:off x="4046885" y="1240259"/>
            <a:ext cx="1530460" cy="2857093"/>
          </a:xfrm>
          <a:prstGeom prst="rect">
            <a:avLst/>
          </a:prstGeom>
          <a:solidFill>
            <a:srgbClr val="F97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71" name="出自【趣你的PPT】(微信:qunideppt)：最优质的PPT资源库"/>
          <p:cNvCxnSpPr/>
          <p:nvPr/>
        </p:nvCxnSpPr>
        <p:spPr>
          <a:xfrm>
            <a:off x="1368190" y="4500324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出自【趣你的PPT】(微信:qunideppt)：最优质的PPT资源库"/>
          <p:cNvCxnSpPr/>
          <p:nvPr/>
        </p:nvCxnSpPr>
        <p:spPr>
          <a:xfrm>
            <a:off x="1368190" y="4871712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出自【趣你的PPT】(微信:qunideppt)：最优质的PPT资源库"/>
          <p:cNvCxnSpPr/>
          <p:nvPr/>
        </p:nvCxnSpPr>
        <p:spPr>
          <a:xfrm>
            <a:off x="1368190" y="5219544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出自【趣你的PPT】(微信:qunideppt)：最优质的PPT资源库"/>
          <p:cNvCxnSpPr/>
          <p:nvPr/>
        </p:nvCxnSpPr>
        <p:spPr>
          <a:xfrm>
            <a:off x="1368190" y="5567375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出自【趣你的PPT】(微信:qunideppt)：最优质的PPT资源库"/>
          <p:cNvCxnSpPr/>
          <p:nvPr/>
        </p:nvCxnSpPr>
        <p:spPr>
          <a:xfrm>
            <a:off x="4004794" y="4579090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出自【趣你的PPT】(微信:qunideppt)：最优质的PPT资源库"/>
          <p:cNvCxnSpPr/>
          <p:nvPr/>
        </p:nvCxnSpPr>
        <p:spPr>
          <a:xfrm>
            <a:off x="4004794" y="4950478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出自【趣你的PPT】(微信:qunideppt)：最优质的PPT资源库"/>
          <p:cNvCxnSpPr/>
          <p:nvPr/>
        </p:nvCxnSpPr>
        <p:spPr>
          <a:xfrm>
            <a:off x="4004794" y="5298310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出自【趣你的PPT】(微信:qunideppt)：最优质的PPT资源库"/>
          <p:cNvCxnSpPr/>
          <p:nvPr/>
        </p:nvCxnSpPr>
        <p:spPr>
          <a:xfrm>
            <a:off x="4004794" y="5646141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出自【趣你的PPT】(微信:qunideppt)：最优质的PPT资源库"/>
          <p:cNvCxnSpPr/>
          <p:nvPr/>
        </p:nvCxnSpPr>
        <p:spPr>
          <a:xfrm>
            <a:off x="6619684" y="4481578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出自【趣你的PPT】(微信:qunideppt)：最优质的PPT资源库"/>
          <p:cNvCxnSpPr/>
          <p:nvPr/>
        </p:nvCxnSpPr>
        <p:spPr>
          <a:xfrm>
            <a:off x="6619684" y="4852966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出自【趣你的PPT】(微信:qunideppt)：最优质的PPT资源库"/>
          <p:cNvCxnSpPr/>
          <p:nvPr/>
        </p:nvCxnSpPr>
        <p:spPr>
          <a:xfrm>
            <a:off x="6619684" y="5200798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出自【趣你的PPT】(微信:qunideppt)：最优质的PPT资源库"/>
          <p:cNvCxnSpPr/>
          <p:nvPr/>
        </p:nvCxnSpPr>
        <p:spPr>
          <a:xfrm>
            <a:off x="6619684" y="5548629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出自【趣你的PPT】(微信:qunideppt)：最优质的PPT资源库"/>
          <p:cNvCxnSpPr/>
          <p:nvPr/>
        </p:nvCxnSpPr>
        <p:spPr>
          <a:xfrm>
            <a:off x="9223617" y="4481578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出自【趣你的PPT】(微信:qunideppt)：最优质的PPT资源库"/>
          <p:cNvCxnSpPr/>
          <p:nvPr/>
        </p:nvCxnSpPr>
        <p:spPr>
          <a:xfrm>
            <a:off x="9223617" y="4852966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出自【趣你的PPT】(微信:qunideppt)：最优质的PPT资源库"/>
          <p:cNvCxnSpPr/>
          <p:nvPr/>
        </p:nvCxnSpPr>
        <p:spPr>
          <a:xfrm>
            <a:off x="9223617" y="5200798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出自【趣你的PPT】(微信:qunideppt)：最优质的PPT资源库"/>
          <p:cNvCxnSpPr/>
          <p:nvPr/>
        </p:nvCxnSpPr>
        <p:spPr>
          <a:xfrm>
            <a:off x="9223617" y="5548629"/>
            <a:ext cx="17523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出自【趣你的PPT】(微信:qunideppt)：最优质的PPT资源库"/>
          <p:cNvSpPr txBox="1"/>
          <p:nvPr/>
        </p:nvSpPr>
        <p:spPr>
          <a:xfrm>
            <a:off x="1565834" y="4249877"/>
            <a:ext cx="15592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出自【趣你的PPT】(微信:qunideppt)：最优质的PPT资源库"/>
          <p:cNvSpPr txBox="1"/>
          <p:nvPr/>
        </p:nvSpPr>
        <p:spPr>
          <a:xfrm>
            <a:off x="4139012" y="4306476"/>
            <a:ext cx="15592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出自【趣你的PPT】(微信:qunideppt)：最优质的PPT资源库"/>
          <p:cNvSpPr txBox="1"/>
          <p:nvPr/>
        </p:nvSpPr>
        <p:spPr>
          <a:xfrm>
            <a:off x="6881443" y="4249877"/>
            <a:ext cx="15592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9313358" y="4261008"/>
            <a:ext cx="15592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37" y="2666869"/>
            <a:ext cx="1465784" cy="2229994"/>
          </a:xfrm>
          <a:prstGeom prst="rect">
            <a:avLst/>
          </a:prstGeom>
        </p:spPr>
      </p:pic>
      <p:pic>
        <p:nvPicPr>
          <p:cNvPr id="6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44" y="2508480"/>
            <a:ext cx="1902738" cy="2894760"/>
          </a:xfrm>
          <a:prstGeom prst="rect">
            <a:avLst/>
          </a:prstGeom>
        </p:spPr>
      </p:pic>
      <p:pic>
        <p:nvPicPr>
          <p:cNvPr id="6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21" y="2699149"/>
            <a:ext cx="1465784" cy="2229994"/>
          </a:xfrm>
          <a:prstGeom prst="rect">
            <a:avLst/>
          </a:prstGeom>
        </p:spPr>
      </p:pic>
      <p:pic>
        <p:nvPicPr>
          <p:cNvPr id="6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00" y="2699149"/>
            <a:ext cx="1465784" cy="2229994"/>
          </a:xfrm>
          <a:prstGeom prst="rect">
            <a:avLst/>
          </a:prstGeom>
        </p:spPr>
      </p:pic>
      <p:sp>
        <p:nvSpPr>
          <p:cNvPr id="94" name="出自【趣你的PPT】(微信:qunideppt)：最优质的PPT资源库"/>
          <p:cNvSpPr txBox="1"/>
          <p:nvPr/>
        </p:nvSpPr>
        <p:spPr>
          <a:xfrm>
            <a:off x="1566520" y="3257839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出自【趣你的PPT】(微信:qunideppt)：最优质的PPT资源库"/>
          <p:cNvSpPr txBox="1"/>
          <p:nvPr/>
        </p:nvSpPr>
        <p:spPr>
          <a:xfrm>
            <a:off x="4125704" y="3257839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出自【趣你的PPT】(微信:qunideppt)：最优质的PPT资源库"/>
          <p:cNvSpPr txBox="1"/>
          <p:nvPr/>
        </p:nvSpPr>
        <p:spPr>
          <a:xfrm>
            <a:off x="6811804" y="3279440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9333783" y="3279440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-3288871" y="-1870610"/>
            <a:ext cx="5341898" cy="4404260"/>
            <a:chOff x="-3808134" y="-2251610"/>
            <a:chExt cx="6266124" cy="5166260"/>
          </a:xfrm>
        </p:grpSpPr>
        <p:pic>
          <p:nvPicPr>
            <p:cNvPr id="4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4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4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5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10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1269094" y="2338701"/>
            <a:ext cx="2754629" cy="2730896"/>
          </a:xfrm>
          <a:custGeom>
            <a:avLst/>
            <a:gdLst>
              <a:gd name="T0" fmla="*/ 2147483646 w 197"/>
              <a:gd name="T1" fmla="*/ 2147483646 h 195"/>
              <a:gd name="T2" fmla="*/ 2147483646 w 197"/>
              <a:gd name="T3" fmla="*/ 2147483646 h 195"/>
              <a:gd name="T4" fmla="*/ 2147483646 w 197"/>
              <a:gd name="T5" fmla="*/ 2147483646 h 195"/>
              <a:gd name="T6" fmla="*/ 2147483646 w 197"/>
              <a:gd name="T7" fmla="*/ 2147483646 h 195"/>
              <a:gd name="T8" fmla="*/ 2147483646 w 197"/>
              <a:gd name="T9" fmla="*/ 2147483646 h 195"/>
              <a:gd name="T10" fmla="*/ 2147483646 w 197"/>
              <a:gd name="T11" fmla="*/ 2147483646 h 195"/>
              <a:gd name="T12" fmla="*/ 2147483646 w 197"/>
              <a:gd name="T13" fmla="*/ 2147483646 h 195"/>
              <a:gd name="T14" fmla="*/ 2147483646 w 197"/>
              <a:gd name="T15" fmla="*/ 2147483646 h 195"/>
              <a:gd name="T16" fmla="*/ 2147483646 w 197"/>
              <a:gd name="T17" fmla="*/ 2147483646 h 195"/>
              <a:gd name="T18" fmla="*/ 2147483646 w 197"/>
              <a:gd name="T19" fmla="*/ 2147483646 h 195"/>
              <a:gd name="T20" fmla="*/ 2147483646 w 197"/>
              <a:gd name="T21" fmla="*/ 2147483646 h 195"/>
              <a:gd name="T22" fmla="*/ 2147483646 w 197"/>
              <a:gd name="T23" fmla="*/ 0 h 195"/>
              <a:gd name="T24" fmla="*/ 2147483646 w 197"/>
              <a:gd name="T25" fmla="*/ 2147483646 h 195"/>
              <a:gd name="T26" fmla="*/ 2147483646 w 197"/>
              <a:gd name="T27" fmla="*/ 0 h 195"/>
              <a:gd name="T28" fmla="*/ 2147483646 w 197"/>
              <a:gd name="T29" fmla="*/ 2147483646 h 195"/>
              <a:gd name="T30" fmla="*/ 2147483646 w 197"/>
              <a:gd name="T31" fmla="*/ 2147483646 h 195"/>
              <a:gd name="T32" fmla="*/ 2147483646 w 197"/>
              <a:gd name="T33" fmla="*/ 2147483646 h 195"/>
              <a:gd name="T34" fmla="*/ 2147483646 w 197"/>
              <a:gd name="T35" fmla="*/ 2147483646 h 195"/>
              <a:gd name="T36" fmla="*/ 2147483646 w 197"/>
              <a:gd name="T37" fmla="*/ 2147483646 h 195"/>
              <a:gd name="T38" fmla="*/ 2147483646 w 197"/>
              <a:gd name="T39" fmla="*/ 2147483646 h 195"/>
              <a:gd name="T40" fmla="*/ 2147483646 w 197"/>
              <a:gd name="T41" fmla="*/ 2147483646 h 195"/>
              <a:gd name="T42" fmla="*/ 2147483646 w 197"/>
              <a:gd name="T43" fmla="*/ 2147483646 h 195"/>
              <a:gd name="T44" fmla="*/ 2147483646 w 197"/>
              <a:gd name="T45" fmla="*/ 2147483646 h 195"/>
              <a:gd name="T46" fmla="*/ 0 w 197"/>
              <a:gd name="T47" fmla="*/ 2147483646 h 195"/>
              <a:gd name="T48" fmla="*/ 2147483646 w 197"/>
              <a:gd name="T49" fmla="*/ 2147483646 h 195"/>
              <a:gd name="T50" fmla="*/ 0 w 197"/>
              <a:gd name="T51" fmla="*/ 2147483646 h 195"/>
              <a:gd name="T52" fmla="*/ 2147483646 w 197"/>
              <a:gd name="T53" fmla="*/ 2147483646 h 195"/>
              <a:gd name="T54" fmla="*/ 2147483646 w 197"/>
              <a:gd name="T55" fmla="*/ 2147483646 h 195"/>
              <a:gd name="T56" fmla="*/ 2147483646 w 197"/>
              <a:gd name="T57" fmla="*/ 2147483646 h 195"/>
              <a:gd name="T58" fmla="*/ 2147483646 w 197"/>
              <a:gd name="T59" fmla="*/ 2147483646 h 195"/>
              <a:gd name="T60" fmla="*/ 2147483646 w 197"/>
              <a:gd name="T61" fmla="*/ 2147483646 h 195"/>
              <a:gd name="T62" fmla="*/ 2147483646 w 197"/>
              <a:gd name="T63" fmla="*/ 2147483646 h 195"/>
              <a:gd name="T64" fmla="*/ 2147483646 w 197"/>
              <a:gd name="T65" fmla="*/ 2147483646 h 195"/>
              <a:gd name="T66" fmla="*/ 2147483646 w 197"/>
              <a:gd name="T67" fmla="*/ 2147483646 h 195"/>
              <a:gd name="T68" fmla="*/ 2147483646 w 197"/>
              <a:gd name="T69" fmla="*/ 2147483646 h 195"/>
              <a:gd name="T70" fmla="*/ 2147483646 w 197"/>
              <a:gd name="T71" fmla="*/ 2147483646 h 195"/>
              <a:gd name="T72" fmla="*/ 2147483646 w 197"/>
              <a:gd name="T73" fmla="*/ 2147483646 h 195"/>
              <a:gd name="T74" fmla="*/ 2147483646 w 197"/>
              <a:gd name="T75" fmla="*/ 2147483646 h 195"/>
              <a:gd name="T76" fmla="*/ 2147483646 w 197"/>
              <a:gd name="T77" fmla="*/ 2147483646 h 195"/>
              <a:gd name="T78" fmla="*/ 2147483646 w 197"/>
              <a:gd name="T79" fmla="*/ 2147483646 h 195"/>
              <a:gd name="T80" fmla="*/ 2147483646 w 197"/>
              <a:gd name="T81" fmla="*/ 2147483646 h 195"/>
              <a:gd name="T82" fmla="*/ 2147483646 w 197"/>
              <a:gd name="T83" fmla="*/ 2147483646 h 195"/>
              <a:gd name="T84" fmla="*/ 2147483646 w 197"/>
              <a:gd name="T85" fmla="*/ 2147483646 h 195"/>
              <a:gd name="T86" fmla="*/ 2147483646 w 197"/>
              <a:gd name="T87" fmla="*/ 2147483646 h 195"/>
              <a:gd name="T88" fmla="*/ 2147483646 w 197"/>
              <a:gd name="T89" fmla="*/ 2147483646 h 195"/>
              <a:gd name="T90" fmla="*/ 2147483646 w 197"/>
              <a:gd name="T91" fmla="*/ 2147483646 h 195"/>
              <a:gd name="T92" fmla="*/ 2147483646 w 197"/>
              <a:gd name="T93" fmla="*/ 2147483646 h 195"/>
              <a:gd name="T94" fmla="*/ 2147483646 w 197"/>
              <a:gd name="T95" fmla="*/ 2147483646 h 19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5016103" y="2994354"/>
            <a:ext cx="2756113" cy="2744246"/>
          </a:xfrm>
          <a:custGeom>
            <a:avLst/>
            <a:gdLst>
              <a:gd name="T0" fmla="*/ 2147483646 w 197"/>
              <a:gd name="T1" fmla="*/ 2147483646 h 196"/>
              <a:gd name="T2" fmla="*/ 2147483646 w 197"/>
              <a:gd name="T3" fmla="*/ 2147483646 h 196"/>
              <a:gd name="T4" fmla="*/ 2147483646 w 197"/>
              <a:gd name="T5" fmla="*/ 2147483646 h 196"/>
              <a:gd name="T6" fmla="*/ 2147483646 w 197"/>
              <a:gd name="T7" fmla="*/ 2147483646 h 196"/>
              <a:gd name="T8" fmla="*/ 2147483646 w 197"/>
              <a:gd name="T9" fmla="*/ 2147483646 h 196"/>
              <a:gd name="T10" fmla="*/ 2147483646 w 197"/>
              <a:gd name="T11" fmla="*/ 2147483646 h 196"/>
              <a:gd name="T12" fmla="*/ 2147483646 w 197"/>
              <a:gd name="T13" fmla="*/ 2147483646 h 196"/>
              <a:gd name="T14" fmla="*/ 2147483646 w 197"/>
              <a:gd name="T15" fmla="*/ 2147483646 h 196"/>
              <a:gd name="T16" fmla="*/ 2147483646 w 197"/>
              <a:gd name="T17" fmla="*/ 2147483646 h 196"/>
              <a:gd name="T18" fmla="*/ 2147483646 w 197"/>
              <a:gd name="T19" fmla="*/ 2147483646 h 196"/>
              <a:gd name="T20" fmla="*/ 2147483646 w 197"/>
              <a:gd name="T21" fmla="*/ 2147483646 h 196"/>
              <a:gd name="T22" fmla="*/ 2147483646 w 197"/>
              <a:gd name="T23" fmla="*/ 0 h 196"/>
              <a:gd name="T24" fmla="*/ 2147483646 w 197"/>
              <a:gd name="T25" fmla="*/ 2147483646 h 196"/>
              <a:gd name="T26" fmla="*/ 2147483646 w 197"/>
              <a:gd name="T27" fmla="*/ 2147483646 h 196"/>
              <a:gd name="T28" fmla="*/ 2147483646 w 197"/>
              <a:gd name="T29" fmla="*/ 2147483646 h 196"/>
              <a:gd name="T30" fmla="*/ 2147483646 w 197"/>
              <a:gd name="T31" fmla="*/ 2147483646 h 196"/>
              <a:gd name="T32" fmla="*/ 2147483646 w 197"/>
              <a:gd name="T33" fmla="*/ 2147483646 h 196"/>
              <a:gd name="T34" fmla="*/ 2147483646 w 197"/>
              <a:gd name="T35" fmla="*/ 2147483646 h 196"/>
              <a:gd name="T36" fmla="*/ 2147483646 w 197"/>
              <a:gd name="T37" fmla="*/ 2147483646 h 196"/>
              <a:gd name="T38" fmla="*/ 2147483646 w 197"/>
              <a:gd name="T39" fmla="*/ 2147483646 h 196"/>
              <a:gd name="T40" fmla="*/ 2147483646 w 197"/>
              <a:gd name="T41" fmla="*/ 2147483646 h 196"/>
              <a:gd name="T42" fmla="*/ 2147483646 w 197"/>
              <a:gd name="T43" fmla="*/ 2147483646 h 196"/>
              <a:gd name="T44" fmla="*/ 2147483646 w 197"/>
              <a:gd name="T45" fmla="*/ 2147483646 h 196"/>
              <a:gd name="T46" fmla="*/ 2147483646 w 197"/>
              <a:gd name="T47" fmla="*/ 2147483646 h 196"/>
              <a:gd name="T48" fmla="*/ 2147483646 w 197"/>
              <a:gd name="T49" fmla="*/ 2147483646 h 196"/>
              <a:gd name="T50" fmla="*/ 2147483646 w 197"/>
              <a:gd name="T51" fmla="*/ 2147483646 h 196"/>
              <a:gd name="T52" fmla="*/ 2147483646 w 197"/>
              <a:gd name="T53" fmla="*/ 2147483646 h 196"/>
              <a:gd name="T54" fmla="*/ 2147483646 w 197"/>
              <a:gd name="T55" fmla="*/ 2147483646 h 196"/>
              <a:gd name="T56" fmla="*/ 2147483646 w 197"/>
              <a:gd name="T57" fmla="*/ 2147483646 h 196"/>
              <a:gd name="T58" fmla="*/ 2147483646 w 197"/>
              <a:gd name="T59" fmla="*/ 2147483646 h 196"/>
              <a:gd name="T60" fmla="*/ 2147483646 w 197"/>
              <a:gd name="T61" fmla="*/ 2147483646 h 196"/>
              <a:gd name="T62" fmla="*/ 2147483646 w 197"/>
              <a:gd name="T63" fmla="*/ 2147483646 h 196"/>
              <a:gd name="T64" fmla="*/ 2147483646 w 197"/>
              <a:gd name="T65" fmla="*/ 2147483646 h 196"/>
              <a:gd name="T66" fmla="*/ 2147483646 w 197"/>
              <a:gd name="T67" fmla="*/ 2147483646 h 196"/>
              <a:gd name="T68" fmla="*/ 2147483646 w 197"/>
              <a:gd name="T69" fmla="*/ 2147483646 h 196"/>
              <a:gd name="T70" fmla="*/ 2147483646 w 197"/>
              <a:gd name="T71" fmla="*/ 2147483646 h 196"/>
              <a:gd name="T72" fmla="*/ 2147483646 w 197"/>
              <a:gd name="T73" fmla="*/ 2147483646 h 196"/>
              <a:gd name="T74" fmla="*/ 2147483646 w 197"/>
              <a:gd name="T75" fmla="*/ 2147483646 h 196"/>
              <a:gd name="T76" fmla="*/ 2147483646 w 197"/>
              <a:gd name="T77" fmla="*/ 2147483646 h 196"/>
              <a:gd name="T78" fmla="*/ 2147483646 w 197"/>
              <a:gd name="T79" fmla="*/ 2147483646 h 196"/>
              <a:gd name="T80" fmla="*/ 2147483646 w 197"/>
              <a:gd name="T81" fmla="*/ 2147483646 h 196"/>
              <a:gd name="T82" fmla="*/ 2147483646 w 197"/>
              <a:gd name="T83" fmla="*/ 2147483646 h 196"/>
              <a:gd name="T84" fmla="*/ 2147483646 w 197"/>
              <a:gd name="T85" fmla="*/ 2147483646 h 196"/>
              <a:gd name="T86" fmla="*/ 2147483646 w 197"/>
              <a:gd name="T87" fmla="*/ 2147483646 h 196"/>
              <a:gd name="T88" fmla="*/ 2147483646 w 197"/>
              <a:gd name="T89" fmla="*/ 2147483646 h 196"/>
              <a:gd name="T90" fmla="*/ 2147483646 w 197"/>
              <a:gd name="T91" fmla="*/ 2147483646 h 196"/>
              <a:gd name="T92" fmla="*/ 2147483646 w 197"/>
              <a:gd name="T93" fmla="*/ 2147483646 h 196"/>
              <a:gd name="T94" fmla="*/ 2147483646 w 197"/>
              <a:gd name="T95" fmla="*/ 2147483646 h 196"/>
              <a:gd name="T96" fmla="*/ 2147483646 w 197"/>
              <a:gd name="T97" fmla="*/ 2147483646 h 196"/>
              <a:gd name="T98" fmla="*/ 2147483646 w 197"/>
              <a:gd name="T99" fmla="*/ 2147483646 h 19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97" h="196">
                <a:moveTo>
                  <a:pt x="195" y="108"/>
                </a:moveTo>
                <a:cubicBezTo>
                  <a:pt x="189" y="107"/>
                  <a:pt x="189" y="107"/>
                  <a:pt x="189" y="107"/>
                </a:cubicBezTo>
                <a:cubicBezTo>
                  <a:pt x="190" y="102"/>
                  <a:pt x="190" y="97"/>
                  <a:pt x="189" y="92"/>
                </a:cubicBezTo>
                <a:cubicBezTo>
                  <a:pt x="195" y="91"/>
                  <a:pt x="195" y="91"/>
                  <a:pt x="195" y="91"/>
                </a:cubicBezTo>
                <a:cubicBezTo>
                  <a:pt x="197" y="90"/>
                  <a:pt x="197" y="89"/>
                  <a:pt x="197" y="88"/>
                </a:cubicBezTo>
                <a:cubicBezTo>
                  <a:pt x="197" y="85"/>
                  <a:pt x="197" y="83"/>
                  <a:pt x="196" y="80"/>
                </a:cubicBezTo>
                <a:cubicBezTo>
                  <a:pt x="196" y="79"/>
                  <a:pt x="195" y="78"/>
                  <a:pt x="194" y="78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86" y="74"/>
                  <a:pt x="185" y="69"/>
                  <a:pt x="183" y="64"/>
                </a:cubicBezTo>
                <a:cubicBezTo>
                  <a:pt x="188" y="61"/>
                  <a:pt x="188" y="61"/>
                  <a:pt x="188" y="61"/>
                </a:cubicBezTo>
                <a:cubicBezTo>
                  <a:pt x="189" y="61"/>
                  <a:pt x="190" y="59"/>
                  <a:pt x="189" y="58"/>
                </a:cubicBezTo>
                <a:cubicBezTo>
                  <a:pt x="188" y="56"/>
                  <a:pt x="187" y="53"/>
                  <a:pt x="186" y="51"/>
                </a:cubicBezTo>
                <a:cubicBezTo>
                  <a:pt x="185" y="50"/>
                  <a:pt x="184" y="49"/>
                  <a:pt x="184" y="49"/>
                </a:cubicBezTo>
                <a:cubicBezTo>
                  <a:pt x="183" y="49"/>
                  <a:pt x="183" y="50"/>
                  <a:pt x="183" y="50"/>
                </a:cubicBezTo>
                <a:cubicBezTo>
                  <a:pt x="177" y="52"/>
                  <a:pt x="177" y="52"/>
                  <a:pt x="177" y="52"/>
                </a:cubicBezTo>
                <a:cubicBezTo>
                  <a:pt x="174" y="48"/>
                  <a:pt x="171" y="44"/>
                  <a:pt x="168" y="40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3" y="35"/>
                  <a:pt x="173" y="33"/>
                  <a:pt x="173" y="32"/>
                </a:cubicBezTo>
                <a:cubicBezTo>
                  <a:pt x="171" y="30"/>
                  <a:pt x="169" y="28"/>
                  <a:pt x="167" y="26"/>
                </a:cubicBezTo>
                <a:cubicBezTo>
                  <a:pt x="166" y="26"/>
                  <a:pt x="166" y="26"/>
                  <a:pt x="165" y="26"/>
                </a:cubicBezTo>
                <a:cubicBezTo>
                  <a:pt x="164" y="26"/>
                  <a:pt x="164" y="26"/>
                  <a:pt x="163" y="26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5" y="27"/>
                  <a:pt x="151" y="24"/>
                  <a:pt x="147" y="21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150" y="15"/>
                  <a:pt x="150" y="13"/>
                  <a:pt x="149" y="13"/>
                </a:cubicBezTo>
                <a:cubicBezTo>
                  <a:pt x="146" y="12"/>
                  <a:pt x="144" y="10"/>
                  <a:pt x="141" y="9"/>
                </a:cubicBezTo>
                <a:cubicBezTo>
                  <a:pt x="141" y="9"/>
                  <a:pt x="140" y="9"/>
                  <a:pt x="140" y="9"/>
                </a:cubicBezTo>
                <a:cubicBezTo>
                  <a:pt x="139" y="9"/>
                  <a:pt x="139" y="9"/>
                  <a:pt x="138" y="10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33" y="14"/>
                  <a:pt x="130" y="13"/>
                  <a:pt x="128" y="13"/>
                </a:cubicBezTo>
                <a:cubicBezTo>
                  <a:pt x="126" y="12"/>
                  <a:pt x="123" y="11"/>
                  <a:pt x="121" y="10"/>
                </a:cubicBezTo>
                <a:cubicBezTo>
                  <a:pt x="122" y="4"/>
                  <a:pt x="122" y="4"/>
                  <a:pt x="122" y="4"/>
                </a:cubicBezTo>
                <a:cubicBezTo>
                  <a:pt x="122" y="3"/>
                  <a:pt x="121" y="2"/>
                  <a:pt x="120" y="2"/>
                </a:cubicBezTo>
                <a:cubicBezTo>
                  <a:pt x="117" y="1"/>
                  <a:pt x="114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09" y="1"/>
                  <a:pt x="109" y="2"/>
                </a:cubicBezTo>
                <a:cubicBezTo>
                  <a:pt x="108" y="8"/>
                  <a:pt x="108" y="8"/>
                  <a:pt x="108" y="8"/>
                </a:cubicBezTo>
                <a:cubicBezTo>
                  <a:pt x="105" y="8"/>
                  <a:pt x="102" y="8"/>
                  <a:pt x="98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6" y="8"/>
                  <a:pt x="95" y="8"/>
                  <a:pt x="93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0"/>
                  <a:pt x="83" y="0"/>
                  <a:pt x="81" y="1"/>
                </a:cubicBezTo>
                <a:cubicBezTo>
                  <a:pt x="79" y="1"/>
                  <a:pt x="79" y="2"/>
                  <a:pt x="79" y="3"/>
                </a:cubicBezTo>
                <a:cubicBezTo>
                  <a:pt x="80" y="10"/>
                  <a:pt x="80" y="10"/>
                  <a:pt x="80" y="10"/>
                </a:cubicBezTo>
                <a:cubicBezTo>
                  <a:pt x="75" y="11"/>
                  <a:pt x="70" y="12"/>
                  <a:pt x="65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cubicBezTo>
                  <a:pt x="57" y="8"/>
                  <a:pt x="54" y="10"/>
                  <a:pt x="52" y="11"/>
                </a:cubicBezTo>
                <a:cubicBezTo>
                  <a:pt x="50" y="12"/>
                  <a:pt x="50" y="13"/>
                  <a:pt x="51" y="14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2"/>
                  <a:pt x="45" y="25"/>
                  <a:pt x="41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5" y="23"/>
                  <a:pt x="35" y="23"/>
                </a:cubicBezTo>
                <a:cubicBezTo>
                  <a:pt x="34" y="23"/>
                  <a:pt x="33" y="24"/>
                  <a:pt x="33" y="24"/>
                </a:cubicBezTo>
                <a:cubicBezTo>
                  <a:pt x="31" y="26"/>
                  <a:pt x="29" y="28"/>
                  <a:pt x="27" y="30"/>
                </a:cubicBezTo>
                <a:cubicBezTo>
                  <a:pt x="26" y="31"/>
                  <a:pt x="26" y="32"/>
                  <a:pt x="27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1"/>
                  <a:pt x="25" y="45"/>
                  <a:pt x="22" y="50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5" y="47"/>
                </a:cubicBezTo>
                <a:cubicBezTo>
                  <a:pt x="14" y="47"/>
                  <a:pt x="14" y="47"/>
                  <a:pt x="13" y="48"/>
                </a:cubicBezTo>
                <a:cubicBezTo>
                  <a:pt x="12" y="50"/>
                  <a:pt x="11" y="53"/>
                  <a:pt x="9" y="55"/>
                </a:cubicBezTo>
                <a:cubicBezTo>
                  <a:pt x="9" y="56"/>
                  <a:pt x="9" y="58"/>
                  <a:pt x="10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4"/>
                  <a:pt x="14" y="66"/>
                  <a:pt x="13" y="69"/>
                </a:cubicBezTo>
                <a:cubicBezTo>
                  <a:pt x="12" y="71"/>
                  <a:pt x="11" y="73"/>
                  <a:pt x="11" y="76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3" y="75"/>
                  <a:pt x="2" y="76"/>
                  <a:pt x="2" y="77"/>
                </a:cubicBezTo>
                <a:cubicBezTo>
                  <a:pt x="1" y="80"/>
                  <a:pt x="1" y="82"/>
                  <a:pt x="0" y="85"/>
                </a:cubicBezTo>
                <a:cubicBezTo>
                  <a:pt x="0" y="86"/>
                  <a:pt x="1" y="87"/>
                  <a:pt x="2" y="88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4"/>
                  <a:pt x="8" y="99"/>
                  <a:pt x="8" y="104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0" y="106"/>
                  <a:pt x="0" y="108"/>
                </a:cubicBezTo>
                <a:cubicBezTo>
                  <a:pt x="1" y="110"/>
                  <a:pt x="1" y="113"/>
                  <a:pt x="1" y="116"/>
                </a:cubicBezTo>
                <a:cubicBezTo>
                  <a:pt x="2" y="117"/>
                  <a:pt x="3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22"/>
                  <a:pt x="13" y="127"/>
                  <a:pt x="15" y="132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8" y="136"/>
                  <a:pt x="8" y="138"/>
                </a:cubicBezTo>
                <a:cubicBezTo>
                  <a:pt x="9" y="140"/>
                  <a:pt x="11" y="143"/>
                  <a:pt x="12" y="145"/>
                </a:cubicBezTo>
                <a:cubicBezTo>
                  <a:pt x="12" y="146"/>
                  <a:pt x="13" y="146"/>
                  <a:pt x="14" y="146"/>
                </a:cubicBezTo>
                <a:cubicBezTo>
                  <a:pt x="14" y="146"/>
                  <a:pt x="15" y="146"/>
                  <a:pt x="15" y="146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3" y="148"/>
                  <a:pt x="26" y="152"/>
                  <a:pt x="29" y="156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24" y="161"/>
                  <a:pt x="24" y="163"/>
                  <a:pt x="25" y="163"/>
                </a:cubicBezTo>
                <a:cubicBezTo>
                  <a:pt x="27" y="166"/>
                  <a:pt x="29" y="168"/>
                  <a:pt x="31" y="170"/>
                </a:cubicBezTo>
                <a:cubicBezTo>
                  <a:pt x="31" y="170"/>
                  <a:pt x="32" y="170"/>
                  <a:pt x="33" y="170"/>
                </a:cubicBezTo>
                <a:cubicBezTo>
                  <a:pt x="33" y="170"/>
                  <a:pt x="34" y="170"/>
                  <a:pt x="34" y="170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2" y="169"/>
                  <a:pt x="47" y="172"/>
                  <a:pt x="51" y="174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1"/>
                  <a:pt x="48" y="182"/>
                  <a:pt x="49" y="183"/>
                </a:cubicBezTo>
                <a:cubicBezTo>
                  <a:pt x="51" y="184"/>
                  <a:pt x="54" y="186"/>
                  <a:pt x="57" y="187"/>
                </a:cubicBezTo>
                <a:cubicBezTo>
                  <a:pt x="57" y="187"/>
                  <a:pt x="57" y="187"/>
                  <a:pt x="58" y="187"/>
                </a:cubicBezTo>
                <a:cubicBezTo>
                  <a:pt x="58" y="187"/>
                  <a:pt x="59" y="187"/>
                  <a:pt x="59" y="186"/>
                </a:cubicBezTo>
                <a:cubicBezTo>
                  <a:pt x="63" y="181"/>
                  <a:pt x="63" y="181"/>
                  <a:pt x="63" y="181"/>
                </a:cubicBezTo>
                <a:cubicBezTo>
                  <a:pt x="65" y="182"/>
                  <a:pt x="67" y="182"/>
                  <a:pt x="70" y="183"/>
                </a:cubicBezTo>
                <a:cubicBezTo>
                  <a:pt x="72" y="184"/>
                  <a:pt x="74" y="185"/>
                  <a:pt x="77" y="185"/>
                </a:cubicBezTo>
                <a:cubicBezTo>
                  <a:pt x="76" y="192"/>
                  <a:pt x="76" y="192"/>
                  <a:pt x="76" y="192"/>
                </a:cubicBezTo>
                <a:cubicBezTo>
                  <a:pt x="76" y="193"/>
                  <a:pt x="76" y="194"/>
                  <a:pt x="78" y="194"/>
                </a:cubicBezTo>
                <a:cubicBezTo>
                  <a:pt x="81" y="195"/>
                  <a:pt x="83" y="195"/>
                  <a:pt x="86" y="196"/>
                </a:cubicBezTo>
                <a:cubicBezTo>
                  <a:pt x="86" y="196"/>
                  <a:pt x="86" y="196"/>
                  <a:pt x="86" y="196"/>
                </a:cubicBezTo>
                <a:cubicBezTo>
                  <a:pt x="87" y="196"/>
                  <a:pt x="88" y="195"/>
                  <a:pt x="89" y="194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93" y="188"/>
                  <a:pt x="96" y="188"/>
                  <a:pt x="99" y="188"/>
                </a:cubicBezTo>
                <a:cubicBezTo>
                  <a:pt x="101" y="188"/>
                  <a:pt x="103" y="188"/>
                  <a:pt x="105" y="188"/>
                </a:cubicBezTo>
                <a:cubicBezTo>
                  <a:pt x="106" y="194"/>
                  <a:pt x="106" y="194"/>
                  <a:pt x="106" y="194"/>
                </a:cubicBezTo>
                <a:cubicBezTo>
                  <a:pt x="106" y="195"/>
                  <a:pt x="107" y="196"/>
                  <a:pt x="108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1" y="196"/>
                  <a:pt x="114" y="195"/>
                  <a:pt x="117" y="195"/>
                </a:cubicBezTo>
                <a:cubicBezTo>
                  <a:pt x="118" y="195"/>
                  <a:pt x="119" y="194"/>
                  <a:pt x="119" y="192"/>
                </a:cubicBezTo>
                <a:cubicBezTo>
                  <a:pt x="118" y="186"/>
                  <a:pt x="118" y="186"/>
                  <a:pt x="118" y="186"/>
                </a:cubicBezTo>
                <a:cubicBezTo>
                  <a:pt x="123" y="185"/>
                  <a:pt x="128" y="184"/>
                  <a:pt x="133" y="182"/>
                </a:cubicBezTo>
                <a:cubicBezTo>
                  <a:pt x="135" y="187"/>
                  <a:pt x="135" y="187"/>
                  <a:pt x="135" y="187"/>
                </a:cubicBezTo>
                <a:cubicBezTo>
                  <a:pt x="136" y="188"/>
                  <a:pt x="137" y="189"/>
                  <a:pt x="137" y="189"/>
                </a:cubicBezTo>
                <a:cubicBezTo>
                  <a:pt x="138" y="189"/>
                  <a:pt x="138" y="189"/>
                  <a:pt x="138" y="188"/>
                </a:cubicBezTo>
                <a:cubicBezTo>
                  <a:pt x="141" y="187"/>
                  <a:pt x="143" y="186"/>
                  <a:pt x="146" y="185"/>
                </a:cubicBezTo>
                <a:cubicBezTo>
                  <a:pt x="147" y="184"/>
                  <a:pt x="148" y="183"/>
                  <a:pt x="147" y="182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9" y="174"/>
                  <a:pt x="153" y="171"/>
                  <a:pt x="157" y="167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62" y="172"/>
                  <a:pt x="162" y="172"/>
                  <a:pt x="163" y="172"/>
                </a:cubicBezTo>
                <a:cubicBezTo>
                  <a:pt x="164" y="172"/>
                  <a:pt x="164" y="172"/>
                  <a:pt x="165" y="172"/>
                </a:cubicBezTo>
                <a:cubicBezTo>
                  <a:pt x="167" y="170"/>
                  <a:pt x="169" y="168"/>
                  <a:pt x="171" y="166"/>
                </a:cubicBezTo>
                <a:cubicBezTo>
                  <a:pt x="172" y="165"/>
                  <a:pt x="172" y="164"/>
                  <a:pt x="171" y="163"/>
                </a:cubicBezTo>
                <a:cubicBezTo>
                  <a:pt x="166" y="158"/>
                  <a:pt x="166" y="158"/>
                  <a:pt x="166" y="158"/>
                </a:cubicBezTo>
                <a:cubicBezTo>
                  <a:pt x="170" y="155"/>
                  <a:pt x="173" y="150"/>
                  <a:pt x="176" y="146"/>
                </a:cubicBezTo>
                <a:cubicBezTo>
                  <a:pt x="181" y="149"/>
                  <a:pt x="181" y="149"/>
                  <a:pt x="181" y="149"/>
                </a:cubicBezTo>
                <a:cubicBezTo>
                  <a:pt x="182" y="149"/>
                  <a:pt x="182" y="149"/>
                  <a:pt x="182" y="149"/>
                </a:cubicBezTo>
                <a:cubicBezTo>
                  <a:pt x="183" y="149"/>
                  <a:pt x="184" y="149"/>
                  <a:pt x="184" y="148"/>
                </a:cubicBezTo>
                <a:cubicBezTo>
                  <a:pt x="186" y="146"/>
                  <a:pt x="187" y="143"/>
                  <a:pt x="188" y="140"/>
                </a:cubicBezTo>
                <a:cubicBezTo>
                  <a:pt x="189" y="139"/>
                  <a:pt x="188" y="138"/>
                  <a:pt x="187" y="138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3" y="132"/>
                  <a:pt x="184" y="130"/>
                  <a:pt x="185" y="127"/>
                </a:cubicBezTo>
                <a:cubicBezTo>
                  <a:pt x="186" y="125"/>
                  <a:pt x="186" y="122"/>
                  <a:pt x="187" y="120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4" y="121"/>
                  <a:pt x="195" y="120"/>
                  <a:pt x="196" y="119"/>
                </a:cubicBezTo>
                <a:cubicBezTo>
                  <a:pt x="196" y="116"/>
                  <a:pt x="197" y="113"/>
                  <a:pt x="197" y="111"/>
                </a:cubicBezTo>
                <a:cubicBezTo>
                  <a:pt x="197" y="110"/>
                  <a:pt x="196" y="108"/>
                  <a:pt x="195" y="108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279068" y="4341260"/>
            <a:ext cx="2027776" cy="2015909"/>
          </a:xfrm>
          <a:custGeom>
            <a:avLst/>
            <a:gdLst>
              <a:gd name="T0" fmla="*/ 2147483646 w 145"/>
              <a:gd name="T1" fmla="*/ 2147483646 h 144"/>
              <a:gd name="T2" fmla="*/ 2147483646 w 145"/>
              <a:gd name="T3" fmla="*/ 2147483646 h 144"/>
              <a:gd name="T4" fmla="*/ 2147483646 w 145"/>
              <a:gd name="T5" fmla="*/ 2147483646 h 144"/>
              <a:gd name="T6" fmla="*/ 2147483646 w 145"/>
              <a:gd name="T7" fmla="*/ 2147483646 h 144"/>
              <a:gd name="T8" fmla="*/ 2147483646 w 145"/>
              <a:gd name="T9" fmla="*/ 2147483646 h 144"/>
              <a:gd name="T10" fmla="*/ 2147483646 w 145"/>
              <a:gd name="T11" fmla="*/ 2147483646 h 144"/>
              <a:gd name="T12" fmla="*/ 2147483646 w 145"/>
              <a:gd name="T13" fmla="*/ 2147483646 h 144"/>
              <a:gd name="T14" fmla="*/ 2147483646 w 145"/>
              <a:gd name="T15" fmla="*/ 2147483646 h 144"/>
              <a:gd name="T16" fmla="*/ 2147483646 w 145"/>
              <a:gd name="T17" fmla="*/ 2147483646 h 144"/>
              <a:gd name="T18" fmla="*/ 2147483646 w 145"/>
              <a:gd name="T19" fmla="*/ 2147483646 h 144"/>
              <a:gd name="T20" fmla="*/ 2147483646 w 145"/>
              <a:gd name="T21" fmla="*/ 2147483646 h 144"/>
              <a:gd name="T22" fmla="*/ 2147483646 w 145"/>
              <a:gd name="T23" fmla="*/ 2147483646 h 144"/>
              <a:gd name="T24" fmla="*/ 2147483646 w 145"/>
              <a:gd name="T25" fmla="*/ 2147483646 h 144"/>
              <a:gd name="T26" fmla="*/ 2147483646 w 145"/>
              <a:gd name="T27" fmla="*/ 2147483646 h 144"/>
              <a:gd name="T28" fmla="*/ 2147483646 w 145"/>
              <a:gd name="T29" fmla="*/ 0 h 144"/>
              <a:gd name="T30" fmla="*/ 2147483646 w 145"/>
              <a:gd name="T31" fmla="*/ 2147483646 h 144"/>
              <a:gd name="T32" fmla="*/ 2147483646 w 145"/>
              <a:gd name="T33" fmla="*/ 2147483646 h 144"/>
              <a:gd name="T34" fmla="*/ 2147483646 w 145"/>
              <a:gd name="T35" fmla="*/ 2147483646 h 144"/>
              <a:gd name="T36" fmla="*/ 2147483646 w 145"/>
              <a:gd name="T37" fmla="*/ 0 h 144"/>
              <a:gd name="T38" fmla="*/ 2147483646 w 145"/>
              <a:gd name="T39" fmla="*/ 2147483646 h 144"/>
              <a:gd name="T40" fmla="*/ 2147483646 w 145"/>
              <a:gd name="T41" fmla="*/ 2147483646 h 144"/>
              <a:gd name="T42" fmla="*/ 2147483646 w 145"/>
              <a:gd name="T43" fmla="*/ 2147483646 h 144"/>
              <a:gd name="T44" fmla="*/ 2147483646 w 145"/>
              <a:gd name="T45" fmla="*/ 2147483646 h 144"/>
              <a:gd name="T46" fmla="*/ 2147483646 w 145"/>
              <a:gd name="T47" fmla="*/ 2147483646 h 144"/>
              <a:gd name="T48" fmla="*/ 2147483646 w 145"/>
              <a:gd name="T49" fmla="*/ 2147483646 h 144"/>
              <a:gd name="T50" fmla="*/ 2147483646 w 145"/>
              <a:gd name="T51" fmla="*/ 2147483646 h 144"/>
              <a:gd name="T52" fmla="*/ 2147483646 w 145"/>
              <a:gd name="T53" fmla="*/ 2147483646 h 144"/>
              <a:gd name="T54" fmla="*/ 2147483646 w 145"/>
              <a:gd name="T55" fmla="*/ 2147483646 h 144"/>
              <a:gd name="T56" fmla="*/ 2147483646 w 145"/>
              <a:gd name="T57" fmla="*/ 2147483646 h 144"/>
              <a:gd name="T58" fmla="*/ 2147483646 w 145"/>
              <a:gd name="T59" fmla="*/ 2147483646 h 144"/>
              <a:gd name="T60" fmla="*/ 2147483646 w 145"/>
              <a:gd name="T61" fmla="*/ 2147483646 h 144"/>
              <a:gd name="T62" fmla="*/ 2147483646 w 145"/>
              <a:gd name="T63" fmla="*/ 2147483646 h 144"/>
              <a:gd name="T64" fmla="*/ 0 w 145"/>
              <a:gd name="T65" fmla="*/ 2147483646 h 144"/>
              <a:gd name="T66" fmla="*/ 2147483646 w 145"/>
              <a:gd name="T67" fmla="*/ 2147483646 h 144"/>
              <a:gd name="T68" fmla="*/ 2147483646 w 145"/>
              <a:gd name="T69" fmla="*/ 2147483646 h 144"/>
              <a:gd name="T70" fmla="*/ 2147483646 w 145"/>
              <a:gd name="T71" fmla="*/ 2147483646 h 144"/>
              <a:gd name="T72" fmla="*/ 2147483646 w 145"/>
              <a:gd name="T73" fmla="*/ 2147483646 h 144"/>
              <a:gd name="T74" fmla="*/ 2147483646 w 145"/>
              <a:gd name="T75" fmla="*/ 2147483646 h 144"/>
              <a:gd name="T76" fmla="*/ 2147483646 w 145"/>
              <a:gd name="T77" fmla="*/ 2147483646 h 144"/>
              <a:gd name="T78" fmla="*/ 2147483646 w 145"/>
              <a:gd name="T79" fmla="*/ 2147483646 h 144"/>
              <a:gd name="T80" fmla="*/ 2147483646 w 145"/>
              <a:gd name="T81" fmla="*/ 2147483646 h 144"/>
              <a:gd name="T82" fmla="*/ 2147483646 w 145"/>
              <a:gd name="T83" fmla="*/ 2147483646 h 144"/>
              <a:gd name="T84" fmla="*/ 2147483646 w 145"/>
              <a:gd name="T85" fmla="*/ 2147483646 h 144"/>
              <a:gd name="T86" fmla="*/ 2147483646 w 145"/>
              <a:gd name="T87" fmla="*/ 2147483646 h 144"/>
              <a:gd name="T88" fmla="*/ 2147483646 w 145"/>
              <a:gd name="T89" fmla="*/ 2147483646 h 144"/>
              <a:gd name="T90" fmla="*/ 2147483646 w 145"/>
              <a:gd name="T91" fmla="*/ 2147483646 h 144"/>
              <a:gd name="T92" fmla="*/ 2147483646 w 145"/>
              <a:gd name="T93" fmla="*/ 2147483646 h 144"/>
              <a:gd name="T94" fmla="*/ 2147483646 w 145"/>
              <a:gd name="T95" fmla="*/ 2147483646 h 144"/>
              <a:gd name="T96" fmla="*/ 2147483646 w 145"/>
              <a:gd name="T97" fmla="*/ 2147483646 h 144"/>
              <a:gd name="T98" fmla="*/ 2147483646 w 145"/>
              <a:gd name="T99" fmla="*/ 2147483646 h 144"/>
              <a:gd name="T100" fmla="*/ 2147483646 w 145"/>
              <a:gd name="T101" fmla="*/ 2147483646 h 144"/>
              <a:gd name="T102" fmla="*/ 2147483646 w 145"/>
              <a:gd name="T103" fmla="*/ 2147483646 h 144"/>
              <a:gd name="T104" fmla="*/ 2147483646 w 145"/>
              <a:gd name="T105" fmla="*/ 2147483646 h 144"/>
              <a:gd name="T106" fmla="*/ 2147483646 w 145"/>
              <a:gd name="T107" fmla="*/ 2147483646 h 144"/>
              <a:gd name="T108" fmla="*/ 2147483646 w 145"/>
              <a:gd name="T109" fmla="*/ 2147483646 h 144"/>
              <a:gd name="T110" fmla="*/ 2147483646 w 145"/>
              <a:gd name="T111" fmla="*/ 2147483646 h 144"/>
              <a:gd name="T112" fmla="*/ 2147483646 w 145"/>
              <a:gd name="T113" fmla="*/ 2147483646 h 144"/>
              <a:gd name="T114" fmla="*/ 2147483646 w 145"/>
              <a:gd name="T115" fmla="*/ 2147483646 h 144"/>
              <a:gd name="T116" fmla="*/ 2147483646 w 145"/>
              <a:gd name="T117" fmla="*/ 2147483646 h 144"/>
              <a:gd name="T118" fmla="*/ 2147483646 w 145"/>
              <a:gd name="T119" fmla="*/ 2147483646 h 144"/>
              <a:gd name="T120" fmla="*/ 2147483646 w 145"/>
              <a:gd name="T121" fmla="*/ 2147483646 h 1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45" h="144">
                <a:moveTo>
                  <a:pt x="143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4"/>
                  <a:pt x="135" y="70"/>
                  <a:pt x="135" y="6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4"/>
                  <a:pt x="145" y="63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8"/>
                  <a:pt x="129" y="45"/>
                </a:cubicBezTo>
                <a:cubicBezTo>
                  <a:pt x="128" y="45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6" y="37"/>
                  <a:pt x="136" y="36"/>
                </a:cubicBezTo>
                <a:cubicBezTo>
                  <a:pt x="134" y="33"/>
                  <a:pt x="132" y="30"/>
                  <a:pt x="130" y="28"/>
                </a:cubicBezTo>
                <a:cubicBezTo>
                  <a:pt x="130" y="27"/>
                  <a:pt x="129" y="27"/>
                  <a:pt x="129" y="27"/>
                </a:cubicBezTo>
                <a:cubicBezTo>
                  <a:pt x="128" y="27"/>
                  <a:pt x="128" y="27"/>
                  <a:pt x="127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5" y="27"/>
                  <a:pt x="113" y="25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18" y="17"/>
                  <a:pt x="118" y="15"/>
                  <a:pt x="117" y="15"/>
                </a:cubicBezTo>
                <a:cubicBezTo>
                  <a:pt x="114" y="13"/>
                  <a:pt x="112" y="11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6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8" y="16"/>
                  <a:pt x="96" y="15"/>
                  <a:pt x="93" y="14"/>
                </a:cubicBezTo>
                <a:cubicBezTo>
                  <a:pt x="92" y="14"/>
                  <a:pt x="92" y="13"/>
                  <a:pt x="92" y="13"/>
                </a:cubicBezTo>
                <a:cubicBezTo>
                  <a:pt x="93" y="5"/>
                  <a:pt x="93" y="5"/>
                  <a:pt x="93" y="5"/>
                </a:cubicBezTo>
                <a:cubicBezTo>
                  <a:pt x="94" y="4"/>
                  <a:pt x="93" y="2"/>
                  <a:pt x="92" y="2"/>
                </a:cubicBezTo>
                <a:cubicBezTo>
                  <a:pt x="88" y="1"/>
                  <a:pt x="85" y="1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1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4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10"/>
                  <a:pt x="69" y="10"/>
                  <a:pt x="68" y="1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5" y="0"/>
                  <a:pt x="64" y="0"/>
                </a:cubicBezTo>
                <a:cubicBezTo>
                  <a:pt x="64" y="0"/>
                  <a:pt x="64" y="0"/>
                  <a:pt x="63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0" y="14"/>
                  <a:pt x="47" y="15"/>
                  <a:pt x="45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9"/>
                  <a:pt x="38" y="9"/>
                  <a:pt x="38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4" y="11"/>
                  <a:pt x="31" y="12"/>
                  <a:pt x="28" y="14"/>
                </a:cubicBezTo>
                <a:cubicBezTo>
                  <a:pt x="27" y="15"/>
                  <a:pt x="27" y="16"/>
                  <a:pt x="28" y="17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7"/>
                  <a:pt x="28" y="29"/>
                  <a:pt x="25" y="3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5" y="27"/>
                  <a:pt x="15" y="28"/>
                </a:cubicBezTo>
                <a:cubicBezTo>
                  <a:pt x="13" y="30"/>
                  <a:pt x="11" y="33"/>
                  <a:pt x="9" y="36"/>
                </a:cubicBezTo>
                <a:cubicBezTo>
                  <a:pt x="9" y="37"/>
                  <a:pt x="9" y="38"/>
                  <a:pt x="10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4" y="51"/>
                </a:cubicBezTo>
                <a:cubicBezTo>
                  <a:pt x="3" y="51"/>
                  <a:pt x="3" y="52"/>
                  <a:pt x="2" y="53"/>
                </a:cubicBezTo>
                <a:cubicBezTo>
                  <a:pt x="1" y="56"/>
                  <a:pt x="1" y="60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0"/>
                  <a:pt x="10" y="74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1" y="85"/>
                  <a:pt x="2" y="88"/>
                  <a:pt x="2" y="91"/>
                </a:cubicBezTo>
                <a:cubicBezTo>
                  <a:pt x="3" y="92"/>
                  <a:pt x="4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7"/>
                  <a:pt x="17" y="99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9" y="106"/>
                  <a:pt x="9" y="107"/>
                  <a:pt x="10" y="108"/>
                </a:cubicBezTo>
                <a:cubicBezTo>
                  <a:pt x="11" y="111"/>
                  <a:pt x="13" y="114"/>
                  <a:pt x="15" y="117"/>
                </a:cubicBezTo>
                <a:cubicBezTo>
                  <a:pt x="16" y="117"/>
                  <a:pt x="16" y="117"/>
                  <a:pt x="17" y="117"/>
                </a:cubicBezTo>
                <a:cubicBezTo>
                  <a:pt x="17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5"/>
                  <a:pt x="30" y="117"/>
                  <a:pt x="33" y="119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7" y="128"/>
                  <a:pt x="27" y="129"/>
                  <a:pt x="28" y="130"/>
                </a:cubicBezTo>
                <a:cubicBezTo>
                  <a:pt x="31" y="132"/>
                  <a:pt x="34" y="133"/>
                  <a:pt x="37" y="135"/>
                </a:cubicBezTo>
                <a:cubicBezTo>
                  <a:pt x="37" y="135"/>
                  <a:pt x="37" y="135"/>
                  <a:pt x="38" y="135"/>
                </a:cubicBezTo>
                <a:cubicBezTo>
                  <a:pt x="38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9"/>
                  <a:pt x="50" y="130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1"/>
                  <a:pt x="53" y="142"/>
                  <a:pt x="54" y="142"/>
                </a:cubicBezTo>
                <a:cubicBezTo>
                  <a:pt x="57" y="143"/>
                  <a:pt x="60" y="144"/>
                  <a:pt x="63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4"/>
                  <a:pt x="68" y="134"/>
                  <a:pt x="68" y="134"/>
                </a:cubicBezTo>
                <a:cubicBezTo>
                  <a:pt x="70" y="134"/>
                  <a:pt x="71" y="134"/>
                  <a:pt x="73" y="134"/>
                </a:cubicBezTo>
                <a:cubicBezTo>
                  <a:pt x="75" y="134"/>
                  <a:pt x="76" y="134"/>
                  <a:pt x="78" y="134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9" y="143"/>
                  <a:pt x="92" y="142"/>
                </a:cubicBezTo>
                <a:cubicBezTo>
                  <a:pt x="93" y="142"/>
                  <a:pt x="94" y="141"/>
                  <a:pt x="93" y="140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06" y="135"/>
                  <a:pt x="107" y="136"/>
                  <a:pt x="108" y="136"/>
                </a:cubicBezTo>
                <a:cubicBezTo>
                  <a:pt x="108" y="136"/>
                  <a:pt x="109" y="135"/>
                  <a:pt x="109" y="135"/>
                </a:cubicBezTo>
                <a:cubicBezTo>
                  <a:pt x="112" y="134"/>
                  <a:pt x="115" y="132"/>
                  <a:pt x="117" y="130"/>
                </a:cubicBezTo>
                <a:cubicBezTo>
                  <a:pt x="118" y="129"/>
                  <a:pt x="118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8"/>
                  <a:pt x="129" y="118"/>
                </a:cubicBezTo>
                <a:cubicBezTo>
                  <a:pt x="129" y="118"/>
                  <a:pt x="130" y="117"/>
                  <a:pt x="131" y="117"/>
                </a:cubicBezTo>
                <a:cubicBezTo>
                  <a:pt x="133" y="114"/>
                  <a:pt x="134" y="111"/>
                  <a:pt x="136" y="109"/>
                </a:cubicBezTo>
                <a:cubicBezTo>
                  <a:pt x="137" y="108"/>
                  <a:pt x="136" y="106"/>
                  <a:pt x="135" y="106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98"/>
                  <a:pt x="131" y="95"/>
                  <a:pt x="132" y="92"/>
                </a:cubicBezTo>
                <a:cubicBezTo>
                  <a:pt x="132" y="92"/>
                  <a:pt x="132" y="92"/>
                  <a:pt x="132" y="91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2" y="93"/>
                  <a:pt x="143" y="92"/>
                  <a:pt x="143" y="91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80"/>
                  <a:pt x="145" y="79"/>
                  <a:pt x="143" y="79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17" y="4605300"/>
            <a:ext cx="1487828" cy="1487828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629812" y="4000083"/>
            <a:ext cx="2042609" cy="2015909"/>
          </a:xfrm>
          <a:custGeom>
            <a:avLst/>
            <a:gdLst>
              <a:gd name="T0" fmla="*/ 2147483646 w 146"/>
              <a:gd name="T1" fmla="*/ 2147483646 h 144"/>
              <a:gd name="T2" fmla="*/ 2147483646 w 146"/>
              <a:gd name="T3" fmla="*/ 2147483646 h 144"/>
              <a:gd name="T4" fmla="*/ 2147483646 w 146"/>
              <a:gd name="T5" fmla="*/ 2147483646 h 144"/>
              <a:gd name="T6" fmla="*/ 2147483646 w 146"/>
              <a:gd name="T7" fmla="*/ 2147483646 h 144"/>
              <a:gd name="T8" fmla="*/ 2147483646 w 146"/>
              <a:gd name="T9" fmla="*/ 2147483646 h 144"/>
              <a:gd name="T10" fmla="*/ 2147483646 w 146"/>
              <a:gd name="T11" fmla="*/ 2147483646 h 144"/>
              <a:gd name="T12" fmla="*/ 2147483646 w 146"/>
              <a:gd name="T13" fmla="*/ 2147483646 h 144"/>
              <a:gd name="T14" fmla="*/ 2147483646 w 146"/>
              <a:gd name="T15" fmla="*/ 2147483646 h 144"/>
              <a:gd name="T16" fmla="*/ 2147483646 w 146"/>
              <a:gd name="T17" fmla="*/ 2147483646 h 144"/>
              <a:gd name="T18" fmla="*/ 2147483646 w 146"/>
              <a:gd name="T19" fmla="*/ 2147483646 h 144"/>
              <a:gd name="T20" fmla="*/ 2147483646 w 146"/>
              <a:gd name="T21" fmla="*/ 2147483646 h 144"/>
              <a:gd name="T22" fmla="*/ 2147483646 w 146"/>
              <a:gd name="T23" fmla="*/ 2147483646 h 144"/>
              <a:gd name="T24" fmla="*/ 2147483646 w 146"/>
              <a:gd name="T25" fmla="*/ 2147483646 h 144"/>
              <a:gd name="T26" fmla="*/ 2147483646 w 146"/>
              <a:gd name="T27" fmla="*/ 2147483646 h 144"/>
              <a:gd name="T28" fmla="*/ 2147483646 w 146"/>
              <a:gd name="T29" fmla="*/ 0 h 144"/>
              <a:gd name="T30" fmla="*/ 2147483646 w 146"/>
              <a:gd name="T31" fmla="*/ 2147483646 h 144"/>
              <a:gd name="T32" fmla="*/ 2147483646 w 146"/>
              <a:gd name="T33" fmla="*/ 2147483646 h 144"/>
              <a:gd name="T34" fmla="*/ 2147483646 w 146"/>
              <a:gd name="T35" fmla="*/ 2147483646 h 144"/>
              <a:gd name="T36" fmla="*/ 2147483646 w 146"/>
              <a:gd name="T37" fmla="*/ 0 h 144"/>
              <a:gd name="T38" fmla="*/ 2147483646 w 146"/>
              <a:gd name="T39" fmla="*/ 2147483646 h 144"/>
              <a:gd name="T40" fmla="*/ 2147483646 w 146"/>
              <a:gd name="T41" fmla="*/ 2147483646 h 144"/>
              <a:gd name="T42" fmla="*/ 2147483646 w 146"/>
              <a:gd name="T43" fmla="*/ 2147483646 h 144"/>
              <a:gd name="T44" fmla="*/ 2147483646 w 146"/>
              <a:gd name="T45" fmla="*/ 2147483646 h 144"/>
              <a:gd name="T46" fmla="*/ 2147483646 w 146"/>
              <a:gd name="T47" fmla="*/ 2147483646 h 144"/>
              <a:gd name="T48" fmla="*/ 2147483646 w 146"/>
              <a:gd name="T49" fmla="*/ 2147483646 h 144"/>
              <a:gd name="T50" fmla="*/ 2147483646 w 146"/>
              <a:gd name="T51" fmla="*/ 2147483646 h 144"/>
              <a:gd name="T52" fmla="*/ 2147483646 w 146"/>
              <a:gd name="T53" fmla="*/ 2147483646 h 144"/>
              <a:gd name="T54" fmla="*/ 2147483646 w 146"/>
              <a:gd name="T55" fmla="*/ 2147483646 h 144"/>
              <a:gd name="T56" fmla="*/ 2147483646 w 146"/>
              <a:gd name="T57" fmla="*/ 2147483646 h 144"/>
              <a:gd name="T58" fmla="*/ 2147483646 w 146"/>
              <a:gd name="T59" fmla="*/ 2147483646 h 144"/>
              <a:gd name="T60" fmla="*/ 2147483646 w 146"/>
              <a:gd name="T61" fmla="*/ 2147483646 h 144"/>
              <a:gd name="T62" fmla="*/ 2147483646 w 146"/>
              <a:gd name="T63" fmla="*/ 2147483646 h 144"/>
              <a:gd name="T64" fmla="*/ 2147483646 w 146"/>
              <a:gd name="T65" fmla="*/ 2147483646 h 144"/>
              <a:gd name="T66" fmla="*/ 2147483646 w 146"/>
              <a:gd name="T67" fmla="*/ 2147483646 h 144"/>
              <a:gd name="T68" fmla="*/ 2147483646 w 146"/>
              <a:gd name="T69" fmla="*/ 2147483646 h 144"/>
              <a:gd name="T70" fmla="*/ 2147483646 w 146"/>
              <a:gd name="T71" fmla="*/ 2147483646 h 144"/>
              <a:gd name="T72" fmla="*/ 2147483646 w 146"/>
              <a:gd name="T73" fmla="*/ 2147483646 h 144"/>
              <a:gd name="T74" fmla="*/ 2147483646 w 146"/>
              <a:gd name="T75" fmla="*/ 2147483646 h 144"/>
              <a:gd name="T76" fmla="*/ 2147483646 w 146"/>
              <a:gd name="T77" fmla="*/ 2147483646 h 144"/>
              <a:gd name="T78" fmla="*/ 2147483646 w 146"/>
              <a:gd name="T79" fmla="*/ 2147483646 h 144"/>
              <a:gd name="T80" fmla="*/ 2147483646 w 146"/>
              <a:gd name="T81" fmla="*/ 2147483646 h 144"/>
              <a:gd name="T82" fmla="*/ 2147483646 w 146"/>
              <a:gd name="T83" fmla="*/ 2147483646 h 144"/>
              <a:gd name="T84" fmla="*/ 2147483646 w 146"/>
              <a:gd name="T85" fmla="*/ 2147483646 h 144"/>
              <a:gd name="T86" fmla="*/ 2147483646 w 146"/>
              <a:gd name="T87" fmla="*/ 2147483646 h 144"/>
              <a:gd name="T88" fmla="*/ 2147483646 w 146"/>
              <a:gd name="T89" fmla="*/ 2147483646 h 144"/>
              <a:gd name="T90" fmla="*/ 2147483646 w 146"/>
              <a:gd name="T91" fmla="*/ 2147483646 h 144"/>
              <a:gd name="T92" fmla="*/ 2147483646 w 146"/>
              <a:gd name="T93" fmla="*/ 2147483646 h 144"/>
              <a:gd name="T94" fmla="*/ 2147483646 w 146"/>
              <a:gd name="T95" fmla="*/ 2147483646 h 144"/>
              <a:gd name="T96" fmla="*/ 2147483646 w 146"/>
              <a:gd name="T97" fmla="*/ 2147483646 h 144"/>
              <a:gd name="T98" fmla="*/ 2147483646 w 146"/>
              <a:gd name="T99" fmla="*/ 2147483646 h 144"/>
              <a:gd name="T100" fmla="*/ 2147483646 w 146"/>
              <a:gd name="T101" fmla="*/ 2147483646 h 144"/>
              <a:gd name="T102" fmla="*/ 2147483646 w 146"/>
              <a:gd name="T103" fmla="*/ 2147483646 h 144"/>
              <a:gd name="T104" fmla="*/ 2147483646 w 146"/>
              <a:gd name="T105" fmla="*/ 2147483646 h 144"/>
              <a:gd name="T106" fmla="*/ 2147483646 w 146"/>
              <a:gd name="T107" fmla="*/ 2147483646 h 144"/>
              <a:gd name="T108" fmla="*/ 2147483646 w 146"/>
              <a:gd name="T109" fmla="*/ 2147483646 h 144"/>
              <a:gd name="T110" fmla="*/ 2147483646 w 146"/>
              <a:gd name="T111" fmla="*/ 2147483646 h 144"/>
              <a:gd name="T112" fmla="*/ 2147483646 w 146"/>
              <a:gd name="T113" fmla="*/ 2147483646 h 144"/>
              <a:gd name="T114" fmla="*/ 2147483646 w 146"/>
              <a:gd name="T115" fmla="*/ 2147483646 h 144"/>
              <a:gd name="T116" fmla="*/ 2147483646 w 146"/>
              <a:gd name="T117" fmla="*/ 2147483646 h 144"/>
              <a:gd name="T118" fmla="*/ 2147483646 w 146"/>
              <a:gd name="T119" fmla="*/ 2147483646 h 144"/>
              <a:gd name="T120" fmla="*/ 2147483646 w 146"/>
              <a:gd name="T121" fmla="*/ 2147483646 h 1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8881780" y="2488522"/>
            <a:ext cx="2041126" cy="2015908"/>
          </a:xfrm>
          <a:custGeom>
            <a:avLst/>
            <a:gdLst>
              <a:gd name="T0" fmla="*/ 2147483646 w 146"/>
              <a:gd name="T1" fmla="*/ 2147483646 h 144"/>
              <a:gd name="T2" fmla="*/ 2147483646 w 146"/>
              <a:gd name="T3" fmla="*/ 2147483646 h 144"/>
              <a:gd name="T4" fmla="*/ 2147483646 w 146"/>
              <a:gd name="T5" fmla="*/ 2147483646 h 144"/>
              <a:gd name="T6" fmla="*/ 2147483646 w 146"/>
              <a:gd name="T7" fmla="*/ 2147483646 h 144"/>
              <a:gd name="T8" fmla="*/ 2147483646 w 146"/>
              <a:gd name="T9" fmla="*/ 2147483646 h 144"/>
              <a:gd name="T10" fmla="*/ 2147483646 w 146"/>
              <a:gd name="T11" fmla="*/ 2147483646 h 144"/>
              <a:gd name="T12" fmla="*/ 2147483646 w 146"/>
              <a:gd name="T13" fmla="*/ 2147483646 h 144"/>
              <a:gd name="T14" fmla="*/ 2147483646 w 146"/>
              <a:gd name="T15" fmla="*/ 2147483646 h 144"/>
              <a:gd name="T16" fmla="*/ 2147483646 w 146"/>
              <a:gd name="T17" fmla="*/ 2147483646 h 144"/>
              <a:gd name="T18" fmla="*/ 2147483646 w 146"/>
              <a:gd name="T19" fmla="*/ 2147483646 h 144"/>
              <a:gd name="T20" fmla="*/ 2147483646 w 146"/>
              <a:gd name="T21" fmla="*/ 2147483646 h 144"/>
              <a:gd name="T22" fmla="*/ 2147483646 w 146"/>
              <a:gd name="T23" fmla="*/ 2147483646 h 144"/>
              <a:gd name="T24" fmla="*/ 2147483646 w 146"/>
              <a:gd name="T25" fmla="*/ 2147483646 h 144"/>
              <a:gd name="T26" fmla="*/ 2147483646 w 146"/>
              <a:gd name="T27" fmla="*/ 2147483646 h 144"/>
              <a:gd name="T28" fmla="*/ 2147483646 w 146"/>
              <a:gd name="T29" fmla="*/ 0 h 144"/>
              <a:gd name="T30" fmla="*/ 2147483646 w 146"/>
              <a:gd name="T31" fmla="*/ 2147483646 h 144"/>
              <a:gd name="T32" fmla="*/ 2147483646 w 146"/>
              <a:gd name="T33" fmla="*/ 2147483646 h 144"/>
              <a:gd name="T34" fmla="*/ 2147483646 w 146"/>
              <a:gd name="T35" fmla="*/ 2147483646 h 144"/>
              <a:gd name="T36" fmla="*/ 2147483646 w 146"/>
              <a:gd name="T37" fmla="*/ 0 h 144"/>
              <a:gd name="T38" fmla="*/ 2147483646 w 146"/>
              <a:gd name="T39" fmla="*/ 2147483646 h 144"/>
              <a:gd name="T40" fmla="*/ 2147483646 w 146"/>
              <a:gd name="T41" fmla="*/ 2147483646 h 144"/>
              <a:gd name="T42" fmla="*/ 2147483646 w 146"/>
              <a:gd name="T43" fmla="*/ 2147483646 h 144"/>
              <a:gd name="T44" fmla="*/ 2147483646 w 146"/>
              <a:gd name="T45" fmla="*/ 2147483646 h 144"/>
              <a:gd name="T46" fmla="*/ 2147483646 w 146"/>
              <a:gd name="T47" fmla="*/ 2147483646 h 144"/>
              <a:gd name="T48" fmla="*/ 2147483646 w 146"/>
              <a:gd name="T49" fmla="*/ 2147483646 h 144"/>
              <a:gd name="T50" fmla="*/ 2147483646 w 146"/>
              <a:gd name="T51" fmla="*/ 2147483646 h 144"/>
              <a:gd name="T52" fmla="*/ 2147483646 w 146"/>
              <a:gd name="T53" fmla="*/ 2147483646 h 144"/>
              <a:gd name="T54" fmla="*/ 2147483646 w 146"/>
              <a:gd name="T55" fmla="*/ 2147483646 h 144"/>
              <a:gd name="T56" fmla="*/ 2147483646 w 146"/>
              <a:gd name="T57" fmla="*/ 2147483646 h 144"/>
              <a:gd name="T58" fmla="*/ 2147483646 w 146"/>
              <a:gd name="T59" fmla="*/ 2147483646 h 144"/>
              <a:gd name="T60" fmla="*/ 2147483646 w 146"/>
              <a:gd name="T61" fmla="*/ 2147483646 h 144"/>
              <a:gd name="T62" fmla="*/ 2147483646 w 146"/>
              <a:gd name="T63" fmla="*/ 2147483646 h 144"/>
              <a:gd name="T64" fmla="*/ 2147483646 w 146"/>
              <a:gd name="T65" fmla="*/ 2147483646 h 144"/>
              <a:gd name="T66" fmla="*/ 2147483646 w 146"/>
              <a:gd name="T67" fmla="*/ 2147483646 h 144"/>
              <a:gd name="T68" fmla="*/ 2147483646 w 146"/>
              <a:gd name="T69" fmla="*/ 2147483646 h 144"/>
              <a:gd name="T70" fmla="*/ 2147483646 w 146"/>
              <a:gd name="T71" fmla="*/ 2147483646 h 144"/>
              <a:gd name="T72" fmla="*/ 2147483646 w 146"/>
              <a:gd name="T73" fmla="*/ 2147483646 h 144"/>
              <a:gd name="T74" fmla="*/ 2147483646 w 146"/>
              <a:gd name="T75" fmla="*/ 2147483646 h 144"/>
              <a:gd name="T76" fmla="*/ 2147483646 w 146"/>
              <a:gd name="T77" fmla="*/ 2147483646 h 144"/>
              <a:gd name="T78" fmla="*/ 2147483646 w 146"/>
              <a:gd name="T79" fmla="*/ 2147483646 h 144"/>
              <a:gd name="T80" fmla="*/ 2147483646 w 146"/>
              <a:gd name="T81" fmla="*/ 2147483646 h 144"/>
              <a:gd name="T82" fmla="*/ 2147483646 w 146"/>
              <a:gd name="T83" fmla="*/ 2147483646 h 144"/>
              <a:gd name="T84" fmla="*/ 2147483646 w 146"/>
              <a:gd name="T85" fmla="*/ 2147483646 h 144"/>
              <a:gd name="T86" fmla="*/ 2147483646 w 146"/>
              <a:gd name="T87" fmla="*/ 2147483646 h 144"/>
              <a:gd name="T88" fmla="*/ 2147483646 w 146"/>
              <a:gd name="T89" fmla="*/ 2147483646 h 144"/>
              <a:gd name="T90" fmla="*/ 2147483646 w 146"/>
              <a:gd name="T91" fmla="*/ 2147483646 h 144"/>
              <a:gd name="T92" fmla="*/ 2147483646 w 146"/>
              <a:gd name="T93" fmla="*/ 2147483646 h 144"/>
              <a:gd name="T94" fmla="*/ 2147483646 w 146"/>
              <a:gd name="T95" fmla="*/ 2147483646 h 144"/>
              <a:gd name="T96" fmla="*/ 2147483646 w 146"/>
              <a:gd name="T97" fmla="*/ 2147483646 h 144"/>
              <a:gd name="T98" fmla="*/ 2147483646 w 146"/>
              <a:gd name="T99" fmla="*/ 2147483646 h 144"/>
              <a:gd name="T100" fmla="*/ 2147483646 w 146"/>
              <a:gd name="T101" fmla="*/ 2147483646 h 144"/>
              <a:gd name="T102" fmla="*/ 2147483646 w 146"/>
              <a:gd name="T103" fmla="*/ 2147483646 h 144"/>
              <a:gd name="T104" fmla="*/ 2147483646 w 146"/>
              <a:gd name="T105" fmla="*/ 2147483646 h 144"/>
              <a:gd name="T106" fmla="*/ 2147483646 w 146"/>
              <a:gd name="T107" fmla="*/ 2147483646 h 144"/>
              <a:gd name="T108" fmla="*/ 2147483646 w 146"/>
              <a:gd name="T109" fmla="*/ 2147483646 h 144"/>
              <a:gd name="T110" fmla="*/ 2147483646 w 146"/>
              <a:gd name="T111" fmla="*/ 2147483646 h 144"/>
              <a:gd name="T112" fmla="*/ 2147483646 w 146"/>
              <a:gd name="T113" fmla="*/ 2147483646 h 144"/>
              <a:gd name="T114" fmla="*/ 2147483646 w 146"/>
              <a:gd name="T115" fmla="*/ 2147483646 h 144"/>
              <a:gd name="T116" fmla="*/ 2147483646 w 146"/>
              <a:gd name="T117" fmla="*/ 2147483646 h 144"/>
              <a:gd name="T118" fmla="*/ 2147483646 w 146"/>
              <a:gd name="T119" fmla="*/ 2147483646 h 144"/>
              <a:gd name="T120" fmla="*/ 2147483646 w 146"/>
              <a:gd name="T121" fmla="*/ 2147483646 h 1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29" y="2752562"/>
            <a:ext cx="1487828" cy="1487828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22" y="2613063"/>
            <a:ext cx="2182172" cy="2182172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73" y="3275391"/>
            <a:ext cx="2182172" cy="2182172"/>
          </a:xfrm>
          <a:prstGeom prst="rect">
            <a:avLst/>
          </a:prstGeom>
        </p:spPr>
      </p:pic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202" y="4264123"/>
            <a:ext cx="1487828" cy="1487828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74210" y="3199638"/>
            <a:ext cx="488030" cy="603734"/>
          </a:xfrm>
          <a:custGeom>
            <a:avLst/>
            <a:gdLst>
              <a:gd name="T0" fmla="*/ 2147483646 w 41"/>
              <a:gd name="T1" fmla="*/ 2147483646 h 51"/>
              <a:gd name="T2" fmla="*/ 2147483646 w 41"/>
              <a:gd name="T3" fmla="*/ 2147483646 h 51"/>
              <a:gd name="T4" fmla="*/ 2147483646 w 41"/>
              <a:gd name="T5" fmla="*/ 2147483646 h 51"/>
              <a:gd name="T6" fmla="*/ 0 w 41"/>
              <a:gd name="T7" fmla="*/ 2147483646 h 51"/>
              <a:gd name="T8" fmla="*/ 0 w 41"/>
              <a:gd name="T9" fmla="*/ 2147483646 h 51"/>
              <a:gd name="T10" fmla="*/ 2147483646 w 41"/>
              <a:gd name="T11" fmla="*/ 2147483646 h 51"/>
              <a:gd name="T12" fmla="*/ 2147483646 w 41"/>
              <a:gd name="T13" fmla="*/ 2147483646 h 51"/>
              <a:gd name="T14" fmla="*/ 2147483646 w 41"/>
              <a:gd name="T15" fmla="*/ 2147483646 h 51"/>
              <a:gd name="T16" fmla="*/ 2147483646 w 41"/>
              <a:gd name="T17" fmla="*/ 0 h 51"/>
              <a:gd name="T18" fmla="*/ 2147483646 w 41"/>
              <a:gd name="T19" fmla="*/ 2147483646 h 51"/>
              <a:gd name="T20" fmla="*/ 2147483646 w 41"/>
              <a:gd name="T21" fmla="*/ 2147483646 h 51"/>
              <a:gd name="T22" fmla="*/ 2147483646 w 41"/>
              <a:gd name="T23" fmla="*/ 2147483646 h 51"/>
              <a:gd name="T24" fmla="*/ 2147483646 w 41"/>
              <a:gd name="T25" fmla="*/ 2147483646 h 51"/>
              <a:gd name="T26" fmla="*/ 2147483646 w 41"/>
              <a:gd name="T27" fmla="*/ 2147483646 h 51"/>
              <a:gd name="T28" fmla="*/ 2147483646 w 41"/>
              <a:gd name="T29" fmla="*/ 2147483646 h 51"/>
              <a:gd name="T30" fmla="*/ 2147483646 w 41"/>
              <a:gd name="T31" fmla="*/ 2147483646 h 51"/>
              <a:gd name="T32" fmla="*/ 2147483646 w 41"/>
              <a:gd name="T33" fmla="*/ 2147483646 h 51"/>
              <a:gd name="T34" fmla="*/ 2147483646 w 41"/>
              <a:gd name="T35" fmla="*/ 2147483646 h 51"/>
              <a:gd name="T36" fmla="*/ 2147483646 w 41"/>
              <a:gd name="T37" fmla="*/ 2147483646 h 51"/>
              <a:gd name="T38" fmla="*/ 2147483646 w 41"/>
              <a:gd name="T39" fmla="*/ 2147483646 h 5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1" h="51">
                <a:moveTo>
                  <a:pt x="41" y="47"/>
                </a:moveTo>
                <a:cubicBezTo>
                  <a:pt x="41" y="49"/>
                  <a:pt x="39" y="51"/>
                  <a:pt x="37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51"/>
                  <a:pt x="0" y="49"/>
                  <a:pt x="0" y="4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3"/>
                  <a:pt x="3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8"/>
                  <a:pt x="12" y="0"/>
                  <a:pt x="20" y="0"/>
                </a:cubicBezTo>
                <a:cubicBezTo>
                  <a:pt x="29" y="0"/>
                  <a:pt x="36" y="8"/>
                  <a:pt x="36" y="16"/>
                </a:cubicBezTo>
                <a:cubicBezTo>
                  <a:pt x="36" y="23"/>
                  <a:pt x="36" y="23"/>
                  <a:pt x="36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3"/>
                  <a:pt x="41" y="25"/>
                  <a:pt x="41" y="27"/>
                </a:cubicBezTo>
                <a:lnTo>
                  <a:pt x="41" y="47"/>
                </a:lnTo>
                <a:close/>
                <a:moveTo>
                  <a:pt x="29" y="23"/>
                </a:moveTo>
                <a:cubicBezTo>
                  <a:pt x="29" y="16"/>
                  <a:pt x="29" y="16"/>
                  <a:pt x="29" y="16"/>
                </a:cubicBezTo>
                <a:cubicBezTo>
                  <a:pt x="29" y="11"/>
                  <a:pt x="25" y="7"/>
                  <a:pt x="20" y="7"/>
                </a:cubicBezTo>
                <a:cubicBezTo>
                  <a:pt x="15" y="7"/>
                  <a:pt x="11" y="11"/>
                  <a:pt x="11" y="16"/>
                </a:cubicBezTo>
                <a:cubicBezTo>
                  <a:pt x="11" y="23"/>
                  <a:pt x="11" y="23"/>
                  <a:pt x="11" y="23"/>
                </a:cubicBezTo>
                <a:lnTo>
                  <a:pt x="29" y="23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E75B6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 bwMode="auto">
          <a:xfrm>
            <a:off x="1764541" y="3870125"/>
            <a:ext cx="1763735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9789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59323" y="4927772"/>
            <a:ext cx="470231" cy="404961"/>
          </a:xfrm>
          <a:custGeom>
            <a:avLst/>
            <a:gdLst>
              <a:gd name="T0" fmla="*/ 2147483646 w 64"/>
              <a:gd name="T1" fmla="*/ 2147483646 h 55"/>
              <a:gd name="T2" fmla="*/ 0 w 64"/>
              <a:gd name="T3" fmla="*/ 2147483646 h 55"/>
              <a:gd name="T4" fmla="*/ 0 w 64"/>
              <a:gd name="T5" fmla="*/ 2147483646 h 55"/>
              <a:gd name="T6" fmla="*/ 2147483646 w 64"/>
              <a:gd name="T7" fmla="*/ 2147483646 h 55"/>
              <a:gd name="T8" fmla="*/ 2147483646 w 64"/>
              <a:gd name="T9" fmla="*/ 2147483646 h 55"/>
              <a:gd name="T10" fmla="*/ 2147483646 w 64"/>
              <a:gd name="T11" fmla="*/ 2147483646 h 55"/>
              <a:gd name="T12" fmla="*/ 2147483646 w 64"/>
              <a:gd name="T13" fmla="*/ 0 h 55"/>
              <a:gd name="T14" fmla="*/ 2147483646 w 64"/>
              <a:gd name="T15" fmla="*/ 0 h 55"/>
              <a:gd name="T16" fmla="*/ 2147483646 w 64"/>
              <a:gd name="T17" fmla="*/ 2147483646 h 55"/>
              <a:gd name="T18" fmla="*/ 2147483646 w 64"/>
              <a:gd name="T19" fmla="*/ 2147483646 h 55"/>
              <a:gd name="T20" fmla="*/ 2147483646 w 64"/>
              <a:gd name="T21" fmla="*/ 2147483646 h 55"/>
              <a:gd name="T22" fmla="*/ 2147483646 w 64"/>
              <a:gd name="T23" fmla="*/ 2147483646 h 55"/>
              <a:gd name="T24" fmla="*/ 2147483646 w 64"/>
              <a:gd name="T25" fmla="*/ 2147483646 h 55"/>
              <a:gd name="T26" fmla="*/ 2147483646 w 64"/>
              <a:gd name="T27" fmla="*/ 2147483646 h 55"/>
              <a:gd name="T28" fmla="*/ 2147483646 w 64"/>
              <a:gd name="T29" fmla="*/ 2147483646 h 55"/>
              <a:gd name="T30" fmla="*/ 2147483646 w 64"/>
              <a:gd name="T31" fmla="*/ 2147483646 h 55"/>
              <a:gd name="T32" fmla="*/ 0 w 64"/>
              <a:gd name="T33" fmla="*/ 2147483646 h 55"/>
              <a:gd name="T34" fmla="*/ 0 w 64"/>
              <a:gd name="T35" fmla="*/ 2147483646 h 55"/>
              <a:gd name="T36" fmla="*/ 2147483646 w 64"/>
              <a:gd name="T37" fmla="*/ 2147483646 h 55"/>
              <a:gd name="T38" fmla="*/ 2147483646 w 64"/>
              <a:gd name="T39" fmla="*/ 2147483646 h 55"/>
              <a:gd name="T40" fmla="*/ 2147483646 w 64"/>
              <a:gd name="T41" fmla="*/ 2147483646 h 55"/>
              <a:gd name="T42" fmla="*/ 2147483646 w 64"/>
              <a:gd name="T43" fmla="*/ 2147483646 h 55"/>
              <a:gd name="T44" fmla="*/ 2147483646 w 64"/>
              <a:gd name="T45" fmla="*/ 2147483646 h 55"/>
              <a:gd name="T46" fmla="*/ 2147483646 w 64"/>
              <a:gd name="T47" fmla="*/ 2147483646 h 55"/>
              <a:gd name="T48" fmla="*/ 2147483646 w 64"/>
              <a:gd name="T49" fmla="*/ 2147483646 h 55"/>
              <a:gd name="T50" fmla="*/ 2147483646 w 64"/>
              <a:gd name="T51" fmla="*/ 2147483646 h 55"/>
              <a:gd name="T52" fmla="*/ 2147483646 w 64"/>
              <a:gd name="T53" fmla="*/ 2147483646 h 55"/>
              <a:gd name="T54" fmla="*/ 2147483646 w 64"/>
              <a:gd name="T55" fmla="*/ 2147483646 h 55"/>
              <a:gd name="T56" fmla="*/ 2147483646 w 64"/>
              <a:gd name="T57" fmla="*/ 2147483646 h 55"/>
              <a:gd name="T58" fmla="*/ 2147483646 w 64"/>
              <a:gd name="T59" fmla="*/ 2147483646 h 55"/>
              <a:gd name="T60" fmla="*/ 2147483646 w 64"/>
              <a:gd name="T61" fmla="*/ 2147483646 h 55"/>
              <a:gd name="T62" fmla="*/ 2147483646 w 64"/>
              <a:gd name="T63" fmla="*/ 2147483646 h 55"/>
              <a:gd name="T64" fmla="*/ 2147483646 w 64"/>
              <a:gd name="T65" fmla="*/ 2147483646 h 55"/>
              <a:gd name="T66" fmla="*/ 2147483646 w 64"/>
              <a:gd name="T67" fmla="*/ 2147483646 h 55"/>
              <a:gd name="T68" fmla="*/ 2147483646 w 64"/>
              <a:gd name="T69" fmla="*/ 2147483646 h 55"/>
              <a:gd name="T70" fmla="*/ 2147483646 w 64"/>
              <a:gd name="T71" fmla="*/ 2147483646 h 5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4" h="55">
                <a:moveTo>
                  <a:pt x="64" y="28"/>
                </a:moveTo>
                <a:cubicBezTo>
                  <a:pt x="0" y="28"/>
                  <a:pt x="0" y="28"/>
                  <a:pt x="0" y="2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2" y="9"/>
                  <a:pt x="5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1"/>
                  <a:pt x="20" y="0"/>
                  <a:pt x="21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3"/>
                </a:cubicBezTo>
                <a:cubicBezTo>
                  <a:pt x="45" y="9"/>
                  <a:pt x="45" y="9"/>
                  <a:pt x="45" y="9"/>
                </a:cubicBezTo>
                <a:cubicBezTo>
                  <a:pt x="58" y="9"/>
                  <a:pt x="58" y="9"/>
                  <a:pt x="58" y="9"/>
                </a:cubicBezTo>
                <a:cubicBezTo>
                  <a:pt x="61" y="9"/>
                  <a:pt x="64" y="11"/>
                  <a:pt x="64" y="15"/>
                </a:cubicBezTo>
                <a:lnTo>
                  <a:pt x="64" y="28"/>
                </a:lnTo>
                <a:close/>
                <a:moveTo>
                  <a:pt x="64" y="49"/>
                </a:moveTo>
                <a:cubicBezTo>
                  <a:pt x="64" y="52"/>
                  <a:pt x="61" y="55"/>
                  <a:pt x="58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2"/>
                  <a:pt x="0" y="49"/>
                </a:cubicBezTo>
                <a:cubicBezTo>
                  <a:pt x="0" y="32"/>
                  <a:pt x="0" y="32"/>
                  <a:pt x="0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9"/>
                  <a:pt x="25" y="40"/>
                  <a:pt x="26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9" y="40"/>
                  <a:pt x="40" y="39"/>
                  <a:pt x="40" y="37"/>
                </a:cubicBezTo>
                <a:cubicBezTo>
                  <a:pt x="40" y="32"/>
                  <a:pt x="40" y="32"/>
                  <a:pt x="40" y="32"/>
                </a:cubicBezTo>
                <a:cubicBezTo>
                  <a:pt x="64" y="32"/>
                  <a:pt x="64" y="32"/>
                  <a:pt x="64" y="32"/>
                </a:cubicBezTo>
                <a:lnTo>
                  <a:pt x="64" y="49"/>
                </a:lnTo>
                <a:close/>
                <a:moveTo>
                  <a:pt x="41" y="9"/>
                </a:moveTo>
                <a:cubicBezTo>
                  <a:pt x="41" y="4"/>
                  <a:pt x="41" y="4"/>
                  <a:pt x="41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9"/>
                  <a:pt x="23" y="9"/>
                  <a:pt x="23" y="9"/>
                </a:cubicBezTo>
                <a:lnTo>
                  <a:pt x="41" y="9"/>
                </a:lnTo>
                <a:close/>
                <a:moveTo>
                  <a:pt x="36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36" y="32"/>
                  <a:pt x="36" y="32"/>
                  <a:pt x="36" y="32"/>
                </a:cubicBezTo>
                <a:lnTo>
                  <a:pt x="36" y="36"/>
                </a:ln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3" name="出自【趣你的PPT】(微信:qunideppt)：最优质的PPT资源库"/>
          <p:cNvSpPr txBox="1">
            <a:spLocks/>
          </p:cNvSpPr>
          <p:nvPr/>
        </p:nvSpPr>
        <p:spPr bwMode="auto">
          <a:xfrm>
            <a:off x="3393289" y="5432120"/>
            <a:ext cx="1794885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345C17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05667" y="3060942"/>
            <a:ext cx="593351" cy="407929"/>
          </a:xfrm>
          <a:custGeom>
            <a:avLst/>
            <a:gdLst>
              <a:gd name="T0" fmla="*/ 2147483646 w 73"/>
              <a:gd name="T1" fmla="*/ 2147483646 h 50"/>
              <a:gd name="T2" fmla="*/ 2147483646 w 73"/>
              <a:gd name="T3" fmla="*/ 2147483646 h 50"/>
              <a:gd name="T4" fmla="*/ 2147483646 w 73"/>
              <a:gd name="T5" fmla="*/ 2147483646 h 50"/>
              <a:gd name="T6" fmla="*/ 2147483646 w 73"/>
              <a:gd name="T7" fmla="*/ 2147483646 h 50"/>
              <a:gd name="T8" fmla="*/ 2147483646 w 73"/>
              <a:gd name="T9" fmla="*/ 2147483646 h 50"/>
              <a:gd name="T10" fmla="*/ 2147483646 w 73"/>
              <a:gd name="T11" fmla="*/ 2147483646 h 50"/>
              <a:gd name="T12" fmla="*/ 2147483646 w 73"/>
              <a:gd name="T13" fmla="*/ 2147483646 h 50"/>
              <a:gd name="T14" fmla="*/ 0 w 73"/>
              <a:gd name="T15" fmla="*/ 2147483646 h 50"/>
              <a:gd name="T16" fmla="*/ 2147483646 w 73"/>
              <a:gd name="T17" fmla="*/ 2147483646 h 50"/>
              <a:gd name="T18" fmla="*/ 2147483646 w 73"/>
              <a:gd name="T19" fmla="*/ 2147483646 h 50"/>
              <a:gd name="T20" fmla="*/ 2147483646 w 73"/>
              <a:gd name="T21" fmla="*/ 2147483646 h 50"/>
              <a:gd name="T22" fmla="*/ 2147483646 w 73"/>
              <a:gd name="T23" fmla="*/ 2147483646 h 50"/>
              <a:gd name="T24" fmla="*/ 2147483646 w 73"/>
              <a:gd name="T25" fmla="*/ 0 h 50"/>
              <a:gd name="T26" fmla="*/ 2147483646 w 73"/>
              <a:gd name="T27" fmla="*/ 2147483646 h 50"/>
              <a:gd name="T28" fmla="*/ 2147483646 w 73"/>
              <a:gd name="T29" fmla="*/ 2147483646 h 50"/>
              <a:gd name="T30" fmla="*/ 2147483646 w 73"/>
              <a:gd name="T31" fmla="*/ 2147483646 h 50"/>
              <a:gd name="T32" fmla="*/ 2147483646 w 73"/>
              <a:gd name="T33" fmla="*/ 2147483646 h 50"/>
              <a:gd name="T34" fmla="*/ 2147483646 w 73"/>
              <a:gd name="T35" fmla="*/ 2147483646 h 50"/>
              <a:gd name="T36" fmla="*/ 2147483646 w 73"/>
              <a:gd name="T37" fmla="*/ 2147483646 h 50"/>
              <a:gd name="T38" fmla="*/ 2147483646 w 73"/>
              <a:gd name="T39" fmla="*/ 2147483646 h 50"/>
              <a:gd name="T40" fmla="*/ 2147483646 w 73"/>
              <a:gd name="T41" fmla="*/ 2147483646 h 50"/>
              <a:gd name="T42" fmla="*/ 2147483646 w 73"/>
              <a:gd name="T43" fmla="*/ 2147483646 h 50"/>
              <a:gd name="T44" fmla="*/ 2147483646 w 73"/>
              <a:gd name="T45" fmla="*/ 2147483646 h 50"/>
              <a:gd name="T46" fmla="*/ 2147483646 w 73"/>
              <a:gd name="T47" fmla="*/ 2147483646 h 50"/>
              <a:gd name="T48" fmla="*/ 2147483646 w 73"/>
              <a:gd name="T49" fmla="*/ 2147483646 h 50"/>
              <a:gd name="T50" fmla="*/ 2147483646 w 73"/>
              <a:gd name="T51" fmla="*/ 2147483646 h 50"/>
              <a:gd name="T52" fmla="*/ 2147483646 w 73"/>
              <a:gd name="T53" fmla="*/ 2147483646 h 50"/>
              <a:gd name="T54" fmla="*/ 2147483646 w 73"/>
              <a:gd name="T55" fmla="*/ 2147483646 h 50"/>
              <a:gd name="T56" fmla="*/ 2147483646 w 73"/>
              <a:gd name="T57" fmla="*/ 2147483646 h 50"/>
              <a:gd name="T58" fmla="*/ 2147483646 w 73"/>
              <a:gd name="T59" fmla="*/ 2147483646 h 50"/>
              <a:gd name="T60" fmla="*/ 2147483646 w 73"/>
              <a:gd name="T61" fmla="*/ 2147483646 h 50"/>
              <a:gd name="T62" fmla="*/ 2147483646 w 73"/>
              <a:gd name="T63" fmla="*/ 2147483646 h 50"/>
              <a:gd name="T64" fmla="*/ 2147483646 w 73"/>
              <a:gd name="T65" fmla="*/ 2147483646 h 5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3" h="50">
                <a:moveTo>
                  <a:pt x="73" y="36"/>
                </a:moveTo>
                <a:cubicBezTo>
                  <a:pt x="73" y="44"/>
                  <a:pt x="66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6" y="50"/>
                  <a:pt x="0" y="43"/>
                  <a:pt x="0" y="35"/>
                </a:cubicBezTo>
                <a:cubicBezTo>
                  <a:pt x="0" y="30"/>
                  <a:pt x="3" y="26"/>
                  <a:pt x="7" y="23"/>
                </a:cubicBezTo>
                <a:cubicBezTo>
                  <a:pt x="7" y="22"/>
                  <a:pt x="7" y="21"/>
                  <a:pt x="7" y="20"/>
                </a:cubicBezTo>
                <a:cubicBezTo>
                  <a:pt x="7" y="15"/>
                  <a:pt x="11" y="10"/>
                  <a:pt x="17" y="10"/>
                </a:cubicBezTo>
                <a:cubicBezTo>
                  <a:pt x="19" y="10"/>
                  <a:pt x="21" y="11"/>
                  <a:pt x="23" y="12"/>
                </a:cubicBezTo>
                <a:cubicBezTo>
                  <a:pt x="26" y="5"/>
                  <a:pt x="34" y="0"/>
                  <a:pt x="42" y="0"/>
                </a:cubicBezTo>
                <a:cubicBezTo>
                  <a:pt x="54" y="0"/>
                  <a:pt x="64" y="10"/>
                  <a:pt x="64" y="21"/>
                </a:cubicBezTo>
                <a:cubicBezTo>
                  <a:pt x="64" y="22"/>
                  <a:pt x="64" y="22"/>
                  <a:pt x="64" y="23"/>
                </a:cubicBezTo>
                <a:cubicBezTo>
                  <a:pt x="69" y="25"/>
                  <a:pt x="73" y="30"/>
                  <a:pt x="73" y="36"/>
                </a:cubicBezTo>
                <a:close/>
                <a:moveTo>
                  <a:pt x="27" y="42"/>
                </a:moveTo>
                <a:cubicBezTo>
                  <a:pt x="30" y="42"/>
                  <a:pt x="33" y="41"/>
                  <a:pt x="35" y="38"/>
                </a:cubicBezTo>
                <a:cubicBezTo>
                  <a:pt x="34" y="37"/>
                  <a:pt x="33" y="36"/>
                  <a:pt x="32" y="34"/>
                </a:cubicBezTo>
                <a:cubicBezTo>
                  <a:pt x="31" y="36"/>
                  <a:pt x="29" y="37"/>
                  <a:pt x="27" y="37"/>
                </a:cubicBezTo>
                <a:cubicBezTo>
                  <a:pt x="25" y="37"/>
                  <a:pt x="22" y="35"/>
                  <a:pt x="22" y="32"/>
                </a:cubicBezTo>
                <a:cubicBezTo>
                  <a:pt x="22" y="30"/>
                  <a:pt x="25" y="28"/>
                  <a:pt x="27" y="28"/>
                </a:cubicBezTo>
                <a:cubicBezTo>
                  <a:pt x="35" y="28"/>
                  <a:pt x="37" y="42"/>
                  <a:pt x="48" y="42"/>
                </a:cubicBezTo>
                <a:cubicBezTo>
                  <a:pt x="54" y="42"/>
                  <a:pt x="58" y="38"/>
                  <a:pt x="58" y="32"/>
                </a:cubicBezTo>
                <a:cubicBezTo>
                  <a:pt x="58" y="26"/>
                  <a:pt x="53" y="23"/>
                  <a:pt x="48" y="23"/>
                </a:cubicBezTo>
                <a:cubicBezTo>
                  <a:pt x="44" y="23"/>
                  <a:pt x="42" y="24"/>
                  <a:pt x="39" y="26"/>
                </a:cubicBezTo>
                <a:cubicBezTo>
                  <a:pt x="40" y="28"/>
                  <a:pt x="41" y="29"/>
                  <a:pt x="43" y="30"/>
                </a:cubicBezTo>
                <a:cubicBezTo>
                  <a:pt x="44" y="29"/>
                  <a:pt x="46" y="28"/>
                  <a:pt x="48" y="28"/>
                </a:cubicBezTo>
                <a:cubicBezTo>
                  <a:pt x="50" y="28"/>
                  <a:pt x="52" y="30"/>
                  <a:pt x="52" y="32"/>
                </a:cubicBezTo>
                <a:cubicBezTo>
                  <a:pt x="52" y="35"/>
                  <a:pt x="50" y="37"/>
                  <a:pt x="48" y="37"/>
                </a:cubicBezTo>
                <a:cubicBezTo>
                  <a:pt x="40" y="37"/>
                  <a:pt x="38" y="23"/>
                  <a:pt x="27" y="23"/>
                </a:cubicBezTo>
                <a:cubicBezTo>
                  <a:pt x="21" y="23"/>
                  <a:pt x="16" y="26"/>
                  <a:pt x="16" y="32"/>
                </a:cubicBezTo>
                <a:cubicBezTo>
                  <a:pt x="16" y="38"/>
                  <a:pt x="21" y="42"/>
                  <a:pt x="27" y="42"/>
                </a:cubicBez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4" name="出自【趣你的PPT】(微信:qunideppt)：最优质的PPT资源库"/>
          <p:cNvSpPr txBox="1">
            <a:spLocks/>
          </p:cNvSpPr>
          <p:nvPr/>
        </p:nvSpPr>
        <p:spPr bwMode="auto">
          <a:xfrm>
            <a:off x="9188839" y="3593474"/>
            <a:ext cx="1427008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9789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94390" y="3814498"/>
            <a:ext cx="806957" cy="652686"/>
          </a:xfrm>
          <a:custGeom>
            <a:avLst/>
            <a:gdLst>
              <a:gd name="T0" fmla="*/ 2147483646 w 68"/>
              <a:gd name="T1" fmla="*/ 2147483646 h 55"/>
              <a:gd name="T2" fmla="*/ 2147483646 w 68"/>
              <a:gd name="T3" fmla="*/ 2147483646 h 55"/>
              <a:gd name="T4" fmla="*/ 2147483646 w 68"/>
              <a:gd name="T5" fmla="*/ 2147483646 h 55"/>
              <a:gd name="T6" fmla="*/ 0 w 68"/>
              <a:gd name="T7" fmla="*/ 2147483646 h 55"/>
              <a:gd name="T8" fmla="*/ 0 w 68"/>
              <a:gd name="T9" fmla="*/ 2147483646 h 55"/>
              <a:gd name="T10" fmla="*/ 2147483646 w 68"/>
              <a:gd name="T11" fmla="*/ 0 h 55"/>
              <a:gd name="T12" fmla="*/ 2147483646 w 68"/>
              <a:gd name="T13" fmla="*/ 0 h 55"/>
              <a:gd name="T14" fmla="*/ 2147483646 w 68"/>
              <a:gd name="T15" fmla="*/ 2147483646 h 55"/>
              <a:gd name="T16" fmla="*/ 2147483646 w 68"/>
              <a:gd name="T17" fmla="*/ 2147483646 h 55"/>
              <a:gd name="T18" fmla="*/ 2147483646 w 68"/>
              <a:gd name="T19" fmla="*/ 2147483646 h 55"/>
              <a:gd name="T20" fmla="*/ 2147483646 w 68"/>
              <a:gd name="T21" fmla="*/ 2147483646 h 55"/>
              <a:gd name="T22" fmla="*/ 2147483646 w 68"/>
              <a:gd name="T23" fmla="*/ 2147483646 h 55"/>
              <a:gd name="T24" fmla="*/ 2147483646 w 68"/>
              <a:gd name="T25" fmla="*/ 2147483646 h 55"/>
              <a:gd name="T26" fmla="*/ 2147483646 w 68"/>
              <a:gd name="T27" fmla="*/ 2147483646 h 55"/>
              <a:gd name="T28" fmla="*/ 2147483646 w 68"/>
              <a:gd name="T29" fmla="*/ 2147483646 h 55"/>
              <a:gd name="T30" fmla="*/ 2147483646 w 68"/>
              <a:gd name="T31" fmla="*/ 2147483646 h 55"/>
              <a:gd name="T32" fmla="*/ 2147483646 w 68"/>
              <a:gd name="T33" fmla="*/ 2147483646 h 55"/>
              <a:gd name="T34" fmla="*/ 2147483646 w 68"/>
              <a:gd name="T35" fmla="*/ 2147483646 h 55"/>
              <a:gd name="T36" fmla="*/ 2147483646 w 68"/>
              <a:gd name="T37" fmla="*/ 2147483646 h 55"/>
              <a:gd name="T38" fmla="*/ 2147483646 w 68"/>
              <a:gd name="T39" fmla="*/ 2147483646 h 55"/>
              <a:gd name="T40" fmla="*/ 2147483646 w 68"/>
              <a:gd name="T41" fmla="*/ 2147483646 h 55"/>
              <a:gd name="T42" fmla="*/ 2147483646 w 68"/>
              <a:gd name="T43" fmla="*/ 2147483646 h 55"/>
              <a:gd name="T44" fmla="*/ 2147483646 w 68"/>
              <a:gd name="T45" fmla="*/ 2147483646 h 55"/>
              <a:gd name="T46" fmla="*/ 2147483646 w 68"/>
              <a:gd name="T47" fmla="*/ 2147483646 h 55"/>
              <a:gd name="T48" fmla="*/ 2147483646 w 68"/>
              <a:gd name="T49" fmla="*/ 2147483646 h 55"/>
              <a:gd name="T50" fmla="*/ 2147483646 w 68"/>
              <a:gd name="T51" fmla="*/ 2147483646 h 55"/>
              <a:gd name="T52" fmla="*/ 2147483646 w 68"/>
              <a:gd name="T53" fmla="*/ 2147483646 h 55"/>
              <a:gd name="T54" fmla="*/ 2147483646 w 68"/>
              <a:gd name="T55" fmla="*/ 2147483646 h 55"/>
              <a:gd name="T56" fmla="*/ 2147483646 w 68"/>
              <a:gd name="T57" fmla="*/ 2147483646 h 55"/>
              <a:gd name="T58" fmla="*/ 2147483646 w 68"/>
              <a:gd name="T59" fmla="*/ 2147483646 h 55"/>
              <a:gd name="T60" fmla="*/ 2147483646 w 68"/>
              <a:gd name="T61" fmla="*/ 2147483646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rgbClr val="F9789E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5" name="出自【趣你的PPT】(微信:qunideppt)：最优质的PPT资源库"/>
          <p:cNvSpPr txBox="1">
            <a:spLocks/>
          </p:cNvSpPr>
          <p:nvPr/>
        </p:nvSpPr>
        <p:spPr bwMode="auto">
          <a:xfrm>
            <a:off x="5512292" y="4579921"/>
            <a:ext cx="1763735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9789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89301" y="4584371"/>
            <a:ext cx="517699" cy="400512"/>
          </a:xfrm>
          <a:custGeom>
            <a:avLst/>
            <a:gdLst>
              <a:gd name="T0" fmla="*/ 2147483646 w 72"/>
              <a:gd name="T1" fmla="*/ 2147483646 h 56"/>
              <a:gd name="T2" fmla="*/ 2147483646 w 72"/>
              <a:gd name="T3" fmla="*/ 2147483646 h 56"/>
              <a:gd name="T4" fmla="*/ 2147483646 w 72"/>
              <a:gd name="T5" fmla="*/ 2147483646 h 56"/>
              <a:gd name="T6" fmla="*/ 2147483646 w 72"/>
              <a:gd name="T7" fmla="*/ 2147483646 h 56"/>
              <a:gd name="T8" fmla="*/ 0 w 72"/>
              <a:gd name="T9" fmla="*/ 2147483646 h 56"/>
              <a:gd name="T10" fmla="*/ 2147483646 w 72"/>
              <a:gd name="T11" fmla="*/ 0 h 56"/>
              <a:gd name="T12" fmla="*/ 2147483646 w 72"/>
              <a:gd name="T13" fmla="*/ 2147483646 h 56"/>
              <a:gd name="T14" fmla="*/ 2147483646 w 72"/>
              <a:gd name="T15" fmla="*/ 2147483646 h 56"/>
              <a:gd name="T16" fmla="*/ 2147483646 w 72"/>
              <a:gd name="T17" fmla="*/ 2147483646 h 56"/>
              <a:gd name="T18" fmla="*/ 2147483646 w 72"/>
              <a:gd name="T19" fmla="*/ 2147483646 h 56"/>
              <a:gd name="T20" fmla="*/ 2147483646 w 72"/>
              <a:gd name="T21" fmla="*/ 2147483646 h 56"/>
              <a:gd name="T22" fmla="*/ 2147483646 w 72"/>
              <a:gd name="T23" fmla="*/ 2147483646 h 56"/>
              <a:gd name="T24" fmla="*/ 2147483646 w 72"/>
              <a:gd name="T25" fmla="*/ 2147483646 h 56"/>
              <a:gd name="T26" fmla="*/ 2147483646 w 72"/>
              <a:gd name="T27" fmla="*/ 2147483646 h 56"/>
              <a:gd name="T28" fmla="*/ 2147483646 w 72"/>
              <a:gd name="T29" fmla="*/ 2147483646 h 56"/>
              <a:gd name="T30" fmla="*/ 2147483646 w 72"/>
              <a:gd name="T31" fmla="*/ 2147483646 h 56"/>
              <a:gd name="T32" fmla="*/ 2147483646 w 72"/>
              <a:gd name="T33" fmla="*/ 2147483646 h 56"/>
              <a:gd name="T34" fmla="*/ 2147483646 w 72"/>
              <a:gd name="T35" fmla="*/ 2147483646 h 56"/>
              <a:gd name="T36" fmla="*/ 2147483646 w 72"/>
              <a:gd name="T37" fmla="*/ 2147483646 h 56"/>
              <a:gd name="T38" fmla="*/ 2147483646 w 72"/>
              <a:gd name="T39" fmla="*/ 2147483646 h 56"/>
              <a:gd name="T40" fmla="*/ 2147483646 w 72"/>
              <a:gd name="T41" fmla="*/ 2147483646 h 56"/>
              <a:gd name="T42" fmla="*/ 2147483646 w 72"/>
              <a:gd name="T43" fmla="*/ 2147483646 h 56"/>
              <a:gd name="T44" fmla="*/ 2147483646 w 72"/>
              <a:gd name="T45" fmla="*/ 2147483646 h 56"/>
              <a:gd name="T46" fmla="*/ 2147483646 w 72"/>
              <a:gd name="T47" fmla="*/ 2147483646 h 56"/>
              <a:gd name="T48" fmla="*/ 2147483646 w 72"/>
              <a:gd name="T49" fmla="*/ 2147483646 h 56"/>
              <a:gd name="T50" fmla="*/ 2147483646 w 72"/>
              <a:gd name="T51" fmla="*/ 2147483646 h 56"/>
              <a:gd name="T52" fmla="*/ 2147483646 w 72"/>
              <a:gd name="T53" fmla="*/ 2147483646 h 56"/>
              <a:gd name="T54" fmla="*/ 2147483646 w 72"/>
              <a:gd name="T55" fmla="*/ 2147483646 h 56"/>
              <a:gd name="T56" fmla="*/ 2147483646 w 72"/>
              <a:gd name="T57" fmla="*/ 2147483646 h 56"/>
              <a:gd name="T58" fmla="*/ 2147483646 w 72"/>
              <a:gd name="T59" fmla="*/ 2147483646 h 56"/>
              <a:gd name="T60" fmla="*/ 2147483646 w 72"/>
              <a:gd name="T61" fmla="*/ 2147483646 h 56"/>
              <a:gd name="T62" fmla="*/ 2147483646 w 72"/>
              <a:gd name="T63" fmla="*/ 2147483646 h 56"/>
              <a:gd name="T64" fmla="*/ 2147483646 w 72"/>
              <a:gd name="T65" fmla="*/ 2147483646 h 56"/>
              <a:gd name="T66" fmla="*/ 2147483646 w 72"/>
              <a:gd name="T67" fmla="*/ 2147483646 h 56"/>
              <a:gd name="T68" fmla="*/ 2147483646 w 72"/>
              <a:gd name="T69" fmla="*/ 2147483646 h 56"/>
              <a:gd name="T70" fmla="*/ 2147483646 w 72"/>
              <a:gd name="T71" fmla="*/ 2147483646 h 56"/>
              <a:gd name="T72" fmla="*/ 2147483646 w 72"/>
              <a:gd name="T73" fmla="*/ 2147483646 h 56"/>
              <a:gd name="T74" fmla="*/ 2147483646 w 72"/>
              <a:gd name="T75" fmla="*/ 2147483646 h 56"/>
              <a:gd name="T76" fmla="*/ 2147483646 w 72"/>
              <a:gd name="T77" fmla="*/ 2147483646 h 56"/>
              <a:gd name="T78" fmla="*/ 2147483646 w 72"/>
              <a:gd name="T79" fmla="*/ 2147483646 h 56"/>
              <a:gd name="T80" fmla="*/ 2147483646 w 72"/>
              <a:gd name="T81" fmla="*/ 2147483646 h 56"/>
              <a:gd name="T82" fmla="*/ 2147483646 w 72"/>
              <a:gd name="T83" fmla="*/ 2147483646 h 5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2" h="56">
                <a:moveTo>
                  <a:pt x="67" y="55"/>
                </a:moveTo>
                <a:cubicBezTo>
                  <a:pt x="66" y="56"/>
                  <a:pt x="66" y="56"/>
                  <a:pt x="65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7" y="56"/>
                  <a:pt x="6" y="55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7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42"/>
                  <a:pt x="70" y="49"/>
                  <a:pt x="67" y="55"/>
                </a:cubicBezTo>
                <a:close/>
                <a:moveTo>
                  <a:pt x="11" y="30"/>
                </a:moveTo>
                <a:cubicBezTo>
                  <a:pt x="8" y="30"/>
                  <a:pt x="6" y="33"/>
                  <a:pt x="6" y="36"/>
                </a:cubicBezTo>
                <a:cubicBezTo>
                  <a:pt x="6" y="38"/>
                  <a:pt x="8" y="41"/>
                  <a:pt x="11" y="41"/>
                </a:cubicBezTo>
                <a:cubicBezTo>
                  <a:pt x="14" y="41"/>
                  <a:pt x="16" y="38"/>
                  <a:pt x="16" y="36"/>
                </a:cubicBezTo>
                <a:cubicBezTo>
                  <a:pt x="16" y="33"/>
                  <a:pt x="14" y="30"/>
                  <a:pt x="11" y="30"/>
                </a:cubicBezTo>
                <a:close/>
                <a:moveTo>
                  <a:pt x="18" y="12"/>
                </a:moveTo>
                <a:cubicBezTo>
                  <a:pt x="16" y="12"/>
                  <a:pt x="13" y="15"/>
                  <a:pt x="13" y="18"/>
                </a:cubicBezTo>
                <a:cubicBezTo>
                  <a:pt x="13" y="20"/>
                  <a:pt x="16" y="23"/>
                  <a:pt x="18" y="23"/>
                </a:cubicBezTo>
                <a:cubicBezTo>
                  <a:pt x="21" y="23"/>
                  <a:pt x="24" y="20"/>
                  <a:pt x="24" y="18"/>
                </a:cubicBezTo>
                <a:cubicBezTo>
                  <a:pt x="24" y="15"/>
                  <a:pt x="21" y="12"/>
                  <a:pt x="18" y="12"/>
                </a:cubicBezTo>
                <a:close/>
                <a:moveTo>
                  <a:pt x="45" y="22"/>
                </a:moveTo>
                <a:cubicBezTo>
                  <a:pt x="45" y="20"/>
                  <a:pt x="44" y="19"/>
                  <a:pt x="43" y="18"/>
                </a:cubicBezTo>
                <a:cubicBezTo>
                  <a:pt x="42" y="18"/>
                  <a:pt x="40" y="19"/>
                  <a:pt x="40" y="20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30" y="38"/>
                  <a:pt x="29" y="41"/>
                </a:cubicBezTo>
                <a:cubicBezTo>
                  <a:pt x="28" y="45"/>
                  <a:pt x="30" y="50"/>
                  <a:pt x="34" y="51"/>
                </a:cubicBezTo>
                <a:cubicBezTo>
                  <a:pt x="39" y="52"/>
                  <a:pt x="43" y="49"/>
                  <a:pt x="44" y="45"/>
                </a:cubicBezTo>
                <a:cubicBezTo>
                  <a:pt x="45" y="42"/>
                  <a:pt x="43" y="39"/>
                  <a:pt x="41" y="37"/>
                </a:cubicBezTo>
                <a:lnTo>
                  <a:pt x="45" y="22"/>
                </a:lnTo>
                <a:close/>
                <a:moveTo>
                  <a:pt x="36" y="5"/>
                </a:moveTo>
                <a:cubicBezTo>
                  <a:pt x="34" y="5"/>
                  <a:pt x="31" y="7"/>
                  <a:pt x="31" y="10"/>
                </a:cubicBezTo>
                <a:cubicBezTo>
                  <a:pt x="31" y="13"/>
                  <a:pt x="34" y="15"/>
                  <a:pt x="36" y="15"/>
                </a:cubicBezTo>
                <a:cubicBezTo>
                  <a:pt x="39" y="15"/>
                  <a:pt x="42" y="13"/>
                  <a:pt x="42" y="10"/>
                </a:cubicBezTo>
                <a:cubicBezTo>
                  <a:pt x="42" y="7"/>
                  <a:pt x="39" y="5"/>
                  <a:pt x="36" y="5"/>
                </a:cubicBezTo>
                <a:close/>
                <a:moveTo>
                  <a:pt x="54" y="12"/>
                </a:moveTo>
                <a:cubicBezTo>
                  <a:pt x="52" y="12"/>
                  <a:pt x="49" y="15"/>
                  <a:pt x="49" y="18"/>
                </a:cubicBezTo>
                <a:cubicBezTo>
                  <a:pt x="49" y="20"/>
                  <a:pt x="52" y="23"/>
                  <a:pt x="54" y="23"/>
                </a:cubicBezTo>
                <a:cubicBezTo>
                  <a:pt x="57" y="23"/>
                  <a:pt x="60" y="20"/>
                  <a:pt x="60" y="18"/>
                </a:cubicBezTo>
                <a:cubicBezTo>
                  <a:pt x="60" y="15"/>
                  <a:pt x="57" y="12"/>
                  <a:pt x="54" y="12"/>
                </a:cubicBezTo>
                <a:close/>
                <a:moveTo>
                  <a:pt x="62" y="30"/>
                </a:moveTo>
                <a:cubicBezTo>
                  <a:pt x="59" y="30"/>
                  <a:pt x="57" y="33"/>
                  <a:pt x="57" y="36"/>
                </a:cubicBezTo>
                <a:cubicBezTo>
                  <a:pt x="57" y="38"/>
                  <a:pt x="59" y="41"/>
                  <a:pt x="62" y="41"/>
                </a:cubicBezTo>
                <a:cubicBezTo>
                  <a:pt x="65" y="41"/>
                  <a:pt x="67" y="38"/>
                  <a:pt x="67" y="36"/>
                </a:cubicBezTo>
                <a:cubicBezTo>
                  <a:pt x="67" y="33"/>
                  <a:pt x="65" y="30"/>
                  <a:pt x="62" y="30"/>
                </a:cubicBezTo>
                <a:close/>
              </a:path>
            </a:pathLst>
          </a:custGeom>
          <a:solidFill>
            <a:srgbClr val="345C17"/>
          </a:solidFill>
          <a:ln>
            <a:noFill/>
          </a:ln>
          <a:extLst/>
        </p:spPr>
        <p:txBody>
          <a:bodyPr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 bwMode="auto">
          <a:xfrm>
            <a:off x="7936871" y="5093168"/>
            <a:ext cx="1428491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345C17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-3288871" y="-1870610"/>
            <a:ext cx="5341898" cy="4404260"/>
            <a:chOff x="-3808134" y="-2251610"/>
            <a:chExt cx="6266124" cy="5166260"/>
          </a:xfrm>
        </p:grpSpPr>
        <p:pic>
          <p:nvPicPr>
            <p:cNvPr id="3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0" t="-8912" r="-4430" b="-22830"/>
            <a:stretch>
              <a:fillRect/>
            </a:stretch>
          </p:blipFill>
          <p:spPr>
            <a:xfrm>
              <a:off x="-3808134" y="-2251610"/>
              <a:ext cx="6190210" cy="5166260"/>
            </a:xfrm>
            <a:custGeom>
              <a:avLst/>
              <a:gdLst>
                <a:gd name="connsiteX0" fmla="*/ 436284 w 6190210"/>
                <a:gd name="connsiteY0" fmla="*/ 4270992 h 5166260"/>
                <a:gd name="connsiteX1" fmla="*/ 3808134 w 6190210"/>
                <a:gd name="connsiteY1" fmla="*/ 4270992 h 5166260"/>
                <a:gd name="connsiteX2" fmla="*/ 3808134 w 6190210"/>
                <a:gd name="connsiteY2" fmla="*/ 5166260 h 5166260"/>
                <a:gd name="connsiteX3" fmla="*/ 436284 w 6190210"/>
                <a:gd name="connsiteY3" fmla="*/ 5166260 h 5166260"/>
                <a:gd name="connsiteX4" fmla="*/ 3808134 w 6190210"/>
                <a:gd name="connsiteY4" fmla="*/ 2213563 h 5166260"/>
                <a:gd name="connsiteX5" fmla="*/ 5939036 w 6190210"/>
                <a:gd name="connsiteY5" fmla="*/ 2213563 h 5166260"/>
                <a:gd name="connsiteX6" fmla="*/ 5939036 w 6190210"/>
                <a:gd name="connsiteY6" fmla="*/ 4270992 h 5166260"/>
                <a:gd name="connsiteX7" fmla="*/ 3808134 w 6190210"/>
                <a:gd name="connsiteY7" fmla="*/ 4270992 h 5166260"/>
                <a:gd name="connsiteX8" fmla="*/ 268796 w 6190210"/>
                <a:gd name="connsiteY8" fmla="*/ 2213563 h 5166260"/>
                <a:gd name="connsiteX9" fmla="*/ 436284 w 6190210"/>
                <a:gd name="connsiteY9" fmla="*/ 2213563 h 5166260"/>
                <a:gd name="connsiteX10" fmla="*/ 436284 w 6190210"/>
                <a:gd name="connsiteY10" fmla="*/ 4270992 h 5166260"/>
                <a:gd name="connsiteX11" fmla="*/ 268796 w 6190210"/>
                <a:gd name="connsiteY11" fmla="*/ 4270992 h 5166260"/>
                <a:gd name="connsiteX12" fmla="*/ 436284 w 6190210"/>
                <a:gd name="connsiteY12" fmla="*/ 1299110 h 5166260"/>
                <a:gd name="connsiteX13" fmla="*/ 3808134 w 6190210"/>
                <a:gd name="connsiteY13" fmla="*/ 1299110 h 5166260"/>
                <a:gd name="connsiteX14" fmla="*/ 3808134 w 6190210"/>
                <a:gd name="connsiteY14" fmla="*/ 2213563 h 5166260"/>
                <a:gd name="connsiteX15" fmla="*/ 436284 w 6190210"/>
                <a:gd name="connsiteY15" fmla="*/ 2213563 h 5166260"/>
                <a:gd name="connsiteX16" fmla="*/ 0 w 6190210"/>
                <a:gd name="connsiteY16" fmla="*/ 0 h 5166260"/>
                <a:gd name="connsiteX17" fmla="*/ 6190210 w 6190210"/>
                <a:gd name="connsiteY17" fmla="*/ 0 h 5166260"/>
                <a:gd name="connsiteX18" fmla="*/ 6190210 w 6190210"/>
                <a:gd name="connsiteY18" fmla="*/ 2213563 h 5166260"/>
                <a:gd name="connsiteX19" fmla="*/ 5939036 w 6190210"/>
                <a:gd name="connsiteY19" fmla="*/ 2213563 h 5166260"/>
                <a:gd name="connsiteX20" fmla="*/ 5939036 w 6190210"/>
                <a:gd name="connsiteY20" fmla="*/ 349485 h 5166260"/>
                <a:gd name="connsiteX21" fmla="*/ 268796 w 6190210"/>
                <a:gd name="connsiteY21" fmla="*/ 349485 h 5166260"/>
                <a:gd name="connsiteX22" fmla="*/ 268796 w 6190210"/>
                <a:gd name="connsiteY22" fmla="*/ 2213563 h 5166260"/>
                <a:gd name="connsiteX23" fmla="*/ 0 w 6190210"/>
                <a:gd name="connsiteY23" fmla="*/ 2213563 h 516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0210" h="5166260">
                  <a:moveTo>
                    <a:pt x="436284" y="4270992"/>
                  </a:moveTo>
                  <a:lnTo>
                    <a:pt x="3808134" y="4270992"/>
                  </a:lnTo>
                  <a:lnTo>
                    <a:pt x="3808134" y="5166260"/>
                  </a:lnTo>
                  <a:lnTo>
                    <a:pt x="436284" y="5166260"/>
                  </a:lnTo>
                  <a:close/>
                  <a:moveTo>
                    <a:pt x="3808134" y="2213563"/>
                  </a:moveTo>
                  <a:lnTo>
                    <a:pt x="5939036" y="2213563"/>
                  </a:lnTo>
                  <a:lnTo>
                    <a:pt x="5939036" y="4270992"/>
                  </a:lnTo>
                  <a:lnTo>
                    <a:pt x="3808134" y="4270992"/>
                  </a:lnTo>
                  <a:close/>
                  <a:moveTo>
                    <a:pt x="268796" y="2213563"/>
                  </a:moveTo>
                  <a:lnTo>
                    <a:pt x="436284" y="2213563"/>
                  </a:lnTo>
                  <a:lnTo>
                    <a:pt x="436284" y="4270992"/>
                  </a:lnTo>
                  <a:lnTo>
                    <a:pt x="268796" y="4270992"/>
                  </a:lnTo>
                  <a:close/>
                  <a:moveTo>
                    <a:pt x="436284" y="1299110"/>
                  </a:moveTo>
                  <a:lnTo>
                    <a:pt x="3808134" y="1299110"/>
                  </a:lnTo>
                  <a:lnTo>
                    <a:pt x="3808134" y="2213563"/>
                  </a:lnTo>
                  <a:lnTo>
                    <a:pt x="436284" y="2213563"/>
                  </a:lnTo>
                  <a:close/>
                  <a:moveTo>
                    <a:pt x="0" y="0"/>
                  </a:moveTo>
                  <a:lnTo>
                    <a:pt x="6190210" y="0"/>
                  </a:lnTo>
                  <a:lnTo>
                    <a:pt x="6190210" y="2213563"/>
                  </a:lnTo>
                  <a:lnTo>
                    <a:pt x="5939036" y="2213563"/>
                  </a:lnTo>
                  <a:lnTo>
                    <a:pt x="5939036" y="349485"/>
                  </a:lnTo>
                  <a:lnTo>
                    <a:pt x="268796" y="349485"/>
                  </a:lnTo>
                  <a:lnTo>
                    <a:pt x="268796" y="2213563"/>
                  </a:lnTo>
                  <a:lnTo>
                    <a:pt x="0" y="2213563"/>
                  </a:lnTo>
                  <a:close/>
                </a:path>
              </a:pathLst>
            </a:custGeom>
          </p:spPr>
        </p:pic>
        <p:pic>
          <p:nvPicPr>
            <p:cNvPr id="3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18" y="527038"/>
              <a:ext cx="1238204" cy="649750"/>
            </a:xfrm>
            <a:prstGeom prst="rect">
              <a:avLst/>
            </a:prstGeom>
          </p:spPr>
        </p:pic>
        <p:pic>
          <p:nvPicPr>
            <p:cNvPr id="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1" y="30556"/>
              <a:ext cx="1629198" cy="1642714"/>
            </a:xfrm>
            <a:prstGeom prst="rect">
              <a:avLst/>
            </a:prstGeom>
          </p:spPr>
        </p:pic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26" y="864929"/>
              <a:ext cx="2281064" cy="1526598"/>
            </a:xfrm>
            <a:prstGeom prst="rect">
              <a:avLst/>
            </a:prstGeom>
          </p:spPr>
        </p:pic>
      </p:grp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1926419" y="588448"/>
            <a:ext cx="2715224" cy="395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sz="6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40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出自【趣你的PPT】(微信:qunideppt)：最优质的PPT资源库"/>
          <p:cNvSpPr/>
          <p:nvPr/>
        </p:nvSpPr>
        <p:spPr>
          <a:xfrm>
            <a:off x="3933371" y="732357"/>
            <a:ext cx="4325258" cy="43252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4152776" y="951762"/>
            <a:ext cx="3886447" cy="38864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91" y="2240690"/>
            <a:ext cx="3260536" cy="2254969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79" y="3759795"/>
            <a:ext cx="785984" cy="647421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14" y="2899119"/>
            <a:ext cx="987336" cy="820211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90" y="2865671"/>
            <a:ext cx="1301468" cy="131226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14" y="3248877"/>
            <a:ext cx="2034585" cy="1361642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95" y="3844376"/>
            <a:ext cx="1244803" cy="653213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5" y="3520458"/>
            <a:ext cx="1205873" cy="1148226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 txBox="1"/>
          <p:nvPr/>
        </p:nvSpPr>
        <p:spPr>
          <a:xfrm>
            <a:off x="5481997" y="1337709"/>
            <a:ext cx="1228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贰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994705" y="5479313"/>
            <a:ext cx="820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该原创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模板来自公众号：趣你的</a:t>
            </a:r>
            <a:r>
              <a:rPr lang="en-US" altLang="zh-CN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PPT</a:t>
            </a:r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638122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自定义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2000</Words>
  <Application>Microsoft Office PowerPoint</Application>
  <PresentationFormat>宽屏</PresentationFormat>
  <Paragraphs>259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6" baseType="lpstr">
      <vt:lpstr>Bebas Neue Bold</vt:lpstr>
      <vt:lpstr>FontAwesome</vt:lpstr>
      <vt:lpstr>Gill Sans</vt:lpstr>
      <vt:lpstr>Helvetica Neue</vt:lpstr>
      <vt:lpstr>Helvetica Neue Light</vt:lpstr>
      <vt:lpstr>Lato Light</vt:lpstr>
      <vt:lpstr>Lato Regular</vt:lpstr>
      <vt:lpstr>linea-basic-10</vt:lpstr>
      <vt:lpstr>Microsoft YaHei UI</vt:lpstr>
      <vt:lpstr>MS PGothic</vt:lpstr>
      <vt:lpstr>Open Sans</vt:lpstr>
      <vt:lpstr>Roboto Condensed Light</vt:lpstr>
      <vt:lpstr>SF UI Display Thin</vt:lpstr>
      <vt:lpstr>汉仪程行简</vt:lpstr>
      <vt:lpstr>华康俪金黑W8(P)</vt:lpstr>
      <vt:lpstr>李旭科毛笔行书</vt:lpstr>
      <vt:lpstr>宋体</vt:lpstr>
      <vt:lpstr>宋体</vt:lpstr>
      <vt:lpstr>微软雅黑</vt:lpstr>
      <vt:lpstr>Arial</vt:lpstr>
      <vt:lpstr>Calibri</vt:lpstr>
      <vt:lpstr>Calibri Light</vt:lpstr>
      <vt:lpstr>Century Gothic</vt:lpstr>
      <vt:lpstr>Helvetica</vt:lpstr>
      <vt:lpstr>Impact</vt:lpstr>
      <vt:lpstr>Source Sans Pro Semibold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chentianping</cp:lastModifiedBy>
  <cp:revision>15</cp:revision>
  <dcterms:created xsi:type="dcterms:W3CDTF">2015-05-05T08:02:14Z</dcterms:created>
  <dcterms:modified xsi:type="dcterms:W3CDTF">2017-03-13T02:53:40Z</dcterms:modified>
</cp:coreProperties>
</file>